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ாதான பாத்திரன் அங்கே இருந்தால், நீங்கள் கூறின சமாதானம் அவனிடத்தில் தங்கும், இல்லாதிருந்தால் அது உங்களிடத்திற்குத் திரும்பி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வீட்டிலேதானே நீங்கள் தங்கியிருந்து, அவர்கள் கொடுக்கிறவைகளைப் புசித்துக் குடியுங்கள்; வேலையாள் தன் கூலிக்குப் பாத்திரனாயிருக்கிறான். வீட்டுக்கு வீடு போகாதி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வீட்டிலேதானே நீங்கள் தங்கியிருந்து, அவர்கள் கொடுக்கிறவைகளைப் புசித்துக் குடியுங்கள்; வேலையாள் தன் கூலிக்குப் பாத்திரனாயிருக்கிறான். வீட்டுக்கு வீடு போக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பட்டணத்தில் நீங்கள் பிரவேசிக்கிறபொழுது, ஜனங்கள் உங்களை ஏற்றுக்கொண்டால் அவர்கள் உங்கள்முன் வைக்கிறவைகளை நீங்கள் புச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பட்டணத்தில் நீங்கள் பிரவேசிக்கிறபொழுது, ஜனங்கள் உங்களை ஏற்றுக்கொண்டால் அவர்கள் உங்கள்முன் வைக்கிறவைகளை நீங்கள் புச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்விடத்திலுள்ள பிணியாளிகளைச் சொஸ்தமாக்கி: தேவனுடைய ராஜ்யம் உங்களுக்குச் சமீபமாய் வந்திருக்கிறது என்று அவர்களுக்குச் சொல்ல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தொரு பட்டணத்தில் நீங்கள் பிரவேசிக்கிறபொழுது, ஜனங்கள் உங்களை ஏற்றுக்கொள்ளாவிட்டால் அதின் வீதிகளிலே நீங்கள் போய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ில் ஒட்டின உங்கள் பட்டணத்தின் தூசியையும் உங்களுக்கு விரோதமாய்த் துடைத்துப்போடுகிறோம்; ஆயினும் தேவனுடைய ராஜ்யம் உங்களுக்குச் சமீபமாய் வந்திருக்கிறதென்பதை அறிந்துகொள்வீர்களாக என்று சொல்ல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ில் ஒட்டின உங்கள் பட்டணத்தின் தூசியையும் உங்களுக்கு விரோதமாய்த் துடைத்துப்போடுகிறோம்; ஆயினும் தேவனுடைய ராஜ்யம் உங்களுக்குச் சமீபமாய் வந்திருக்கிறதென்பதை அறிந்துகொள்வீர்களாக என்று சொல்ல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 பட்டணத்திற்கு நேரிடுவதைப்பார்க்கிலும் அந்த நாளிலே சோதோம் நாட்டிற்கு நேரிடுவது இலகுவாயிருக்கும் என்று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 பின்பு கர்த்தர் வேறே எழுபதுபேரை நியமித்து, தாம் போகும் சகல பட்டணங்களுக்கும் இடங்களுக்கும் அவர்களைத் தமக்கு முன்னே இரண்டிரண்டு பேராக அனுப்ப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 வந்து, அவனுடைய காயங்களில் எண்ணெயும் திராட்சரசமும் வார்த்து, காயங்களைக் கட்டி, அவனைத் தன் சுயவாகனத்தின்மேல் ஏற்றி, சத்திரத்துக்குக் கொண்டுபோய், அவனைப் பராமர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 வந்து, அவனுடைய காயங்களில் எண்ணெயும் திராட்சரசமும் வார்த்து, காயங்களைக் கட்டி, அவனைத் தன் சுயவாகனத்தின்மேல் ஏற்றி, சத்திரத்துக்குக் கொண்டுபோய், அவனைப் பராமர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நாளிலே தான் புறப்படும்போது இரண்டு பணத்தை எடுத்து, சத்திரத்தான் கையில் கொடுத்து: நீ இவனை விசாரித்துக்கொள், அதிகமாய் ஏதாகிலும் இவனுக்காகச் செலவழித்தால், நான் திரும்பிவரும்போது அதை உனக்குத் தருவ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நாளிலே தான் புறப்படும்போது இரண்டு பணத்தை எடுத்து, சத்திரத்தான் கையில் கொடுத்து: நீ இவனை விசாரித்துக்கொள், அதிகமாய் ஏதாகிலும் இவனுக்காகச் செலவழித்தால், நான் திரும்பிவரும்போது அதை உனக்குத் தருவ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த்தீர்ப்புநாளில் உங்களுக்கு நேரிடுவதைப்பார்க்கிலும், தீருவுக்கும் சீதோனுக்கும் நேரிடுவது இலகுவ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னபரியந்தம் உயர்த்தப்பட்ட கப்பர்நகூமே, நீ பாதாளபரியந்தம் தாழ்த்தப்படுவாய்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ஷரை நோக்கி: உங்களுக்குச் செவிகொடுக்கிறவன் எனக்குச் செவிகொடுக்கிறான், உங்களை அசட்டைபண்ணுகிறவன் என்னை அசட்டைபண்ணுகிறான், என்னை அசட்டைபண்ணுகிறவன் என்னை அனுப்பினவரை அசட்டைபண்ணுகிறா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 பின்பு கர்த்தர் வேறே எழுபதுபேரை நியமித்து, தாம் போகும் சகல பட்டணங்களுக்கும் இடங்களுக்கும் அவர்களைத் தமக்கு முன்னே இரண்டிரண்டு பேராக அனுப்பி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ஷரை நோக்கி: உங்களுக்குச் செவிகொடுக்கிறவன் எனக்குச் செவிகொடுக்கிறான், உங்களை அசட்டைபண்ணுகிறவன் என்னை அசட்டைபண்ணுகிறான், என்னை அசட்டைபண்ணுகிறவன் என்னை அனுப்பினவரை அசட்டைபண்ணுகிறான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, கள்ளர்கையில் அகப்பட்டவனுக்கு இந்த மூன்றுபேரில் எவன் பிறனாயிருந்தான் உனக்கு எப்படித்தோன்றுகிறது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, கள்ளர்கையில் அகப்பட்டவனுக்கு இந்த மூன்றுபேரில் எவன் பிறனாயிருந்தான் உனக்கு எப்படித்தோன்றுகிறது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ந்த எழுபதுபேரும் சந்தோஷத்தோடே திரும்பிவந்து: ஆண்டவரே, உம்முடைய நாமத்தினாலே பிசாசுகளும் எங்களுக்குக் கீழ்ப்படிகிறது எ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ந்த எழுபதுபேரும் சந்தோஷத்தோடே திரும்பிவந்து: ஆண்டவரே, உம்முடைய நாமத்தினாலே பிசாசுகளும் எங்களுக்குக் கீழ்ப்படிகிறது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ை அவர் நோக்கி: சாத்தான் மின்னலைப்போல வானத்திலிருந்து விழுகிறதைக் கண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 அவன்: அவனுக்கு இரக்கஞ்செய்தவனே என்றான். அப்பொழுது இயேசு அவனை நோக்கி: நீயும் போய் அந்தப்படியே செய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 அவன்: அவனுக்கு இரக்கஞ்செய்தவனே என்றான். அப்பொழுது இயேசு அவனை நோக்கி: நீயும் போய் அந்தப்படியே செய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சர்ப்பங்களையும் தேள்களையும் மிதிக்கவும், சத்துருவினுடைய சகல வல்லமையையும் மேற்கொள்ளவும் உங்களுக்கு அதிகாரங் கொடுக்கிறேன்; ஒன்றும் உங்களைச் சேதப்படுத்தமாட்டா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சர்ப்பங்களையும் தேள்களையும் மிதிக்கவும், சத்துருவினுடைய சகல வல்லமையையும் மேற்கொள்ளவும் உங்களுக்கு அதிகாரங் கொடுக்கிறேன்; ஒன்றும் உங்களைச் சேதப்படுத்தமாட்ட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அவர்களை நோக்கி: அறுப்பு மிகுதி, வேலையாட்களோ கொஞ்சம்; ஆகையால் அறுப்புக்கு எஜமான் தமது அறுப்புக்கு வேலையாட்களை அனுப்பும்படி அவரை வேண்டிக்கொள்ள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, அவர்கள் பிரயாணமாய்ப் போகையில், அவர் ஒரு கிராமத்தில் பிரவேசித்தார். அங்கே மார்த்தாள் என்னும்பேர் கொண்ட ஒரு ஸ்திரீ அவரைத் தன்வீட்டிலே ஏற்றுக்கொண்ட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, அவர்கள் பிரயாணமாய்ப் போகையில், அவர் ஒரு கிராமத்தில் பிரவேசித்தார். அங்கே மார்த்தாள் என்னும்பேர் கொண்ட ஒரு ஸ்திரீ அவரைத் தன்வீட்டிலே ஏற்றுக்கொண்ட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ஆவிகள் உங்களுக்குக் கீழ்ப்படிகிறதற்காக நீங்கள் சந்தோஷப்படாமல், உங்கள் நாமங்கள் பரலோகத்தில் எழுதியிருக்கிறதற்காகச் சந்தோஷப்படுங்கள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ஆவிகள் உங்களுக்குக் கீழ்ப்படிகிறதற்காக நீங்கள் சந்தோஷப்படாமல், உங்கள் நாமங்கள் பரலோகத்தில் எழுதியிருக்கிறதற்காகச் சந்தோஷப்படுங்கள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ளுக்கு மரியாள் என்னப்பட்ட ஒரு சகோதரி இருந்தாள்; அவள் இயேசுவின் பாதத்தருகே உட்கார்ந்து, அவருடைய வசனத்தைக் கேட்டுக்கொண்டிருந்த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ளுக்கு மரியாள் என்னப்பட்ட ஒரு சகோதரி இருந்தாள்; அவள் இயேசுவின் பாதத்தருகே உட்கார்ந்து, அவருடைய வசனத்தைக் கேட்டுக்கொண்டிருந்த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அவர்களை நோக்கி: அறுப்பு மிகுதி, வேலையாட்களோ கொஞ்சம்; ஆகையால் அறுப்புக்கு எஜமான் தமது அறுப்புக்கு வேலையாட்களை அனுப்பும்படி அவரை வேண்டிக்கொள்ள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, தமது சீஷரிடத்தில் திரும்பி, தனித்து அவர்களை நோக்கி: நீங்கள் காண்கிறவைகளைக் காணுங் கண்கள் பாக்கியமுள்ளவை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ியாயசாஸ்திரி ஒருவன் எழுந்திருந்து, அவரைச் சோதிக்கும்படி: போதகரே, நித்திய ஜீவனைச் சுதந்தரித்துக்கொள்ளும்படிக்கு நான் என்ன செய்யவேண்டும் என்று கே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ியாயசாஸ்திரி ஒருவன் எழுந்திருந்து, அவரைச் சோதிக்கும்படி: போதகரே, நித்திய ஜீவனைச் சுதந்தரித்துக்கொள்ளும்படிக்கு நான் என்ன செய்யவேண்டும் என்று கேட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ர்: நியாயப்பிரமாணத்தில் என்ன எழுதியிருக்கிறது? நீ வாசித்திருக்கிறது என்ன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ர்: நியாயப்பிரமாணத்தில் என்ன எழுதியிருக்கிறது? நீ வாசித்திருக்கிறது என்ன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றப்பட்டுப்போங்கள்; ஆட்டுக்குட்டிகளை ஓநாய்களுக்குள்ளே அனுப்புகிறதுபோல, இதோ, நான் உங்களை அனுப்புகிறேன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யேசு அவளுக்குப் பிரதியுத்தமாக: மார்த்தாளே, மார்த்தாளே, நீ அநேக காரியங்களைக் குறித்துக் கவலைப்பட்டுக் கலங்குகிற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யேசு அவளுக்குப் பிரதியுத்தமாக: மார்த்தாளே, மார்த்தாளே, நீ அநேக காரியங்களைக் குறித்துக் கவலைப்பட்டுக் கலங்குகிறாய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 அவனை நேரக்கி: நிதானமாய் உத்தரவு சொன்னாய்; அப்படியே செய், அப்பொழுது பிழைப்பாய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ேவையானது ஒன்றே, மரியாள் தன்னை விட்டெடுபடாத நல்ல பங்கைத் தெரிந்துகொண்டா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ப்பையையும் சாமான் பையையும் பாதரட்சைகளையும் கொண்டுபோகவேண்டாம்; வழியிலே ஒருவரையும் வினவவும் வேண்டா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ேவையானது ஒன்றே, மரியாள் தன்னை விட்டெடுபடாத நல்ல பங்கைத் தெரிந்துகொண்டாள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னை நீதிமான் என்று காண்பிக்க மனதாய் இயேசுவை நோக்கி: எனக்குப் பிறன் யார் என்று கேட்ட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னை நீதிமான் என்று காண்பிக்க மனதாய் இயேசுவை நோக்கி: எனக்குப் பிறன் யார் என்று கேட்ட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யேசு பிரதியுத்தரமாக: ஒரு மனுஷன் எருசலேமிலிருந்து எரிகோவுக்குப் போகையில் கள்ளர் கையில் அகப்பட்டான்; அவர்கள் அவன் வஸ்திரங்களை உரிந்துகொண்டு அவனைக் காயப்படுத்தி, குற்றுயிராக விட்டுப் போ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யேசு பிரதியுத்தரமாக: ஒரு மனுஷன் எருசலேமிலிருந்து எரிகோவுக்குப் போகையில் கள்ளர் கையில் அகப்பட்டான்; அவர்கள் அவன் வஸ்திரங்களை உரிந்துகொண்டு அவனைக் காயப்படுத்தி, குற்றுயிராக விட்டுப் போ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ற்செயலாய் ஒரு ஆசாரியன் அந்த வழியே வந்து, அவனைக்கண்டு, பக்கமாய் விலகிப்போ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ப்படியே ஒரு லேவியனும் அந்த இடத்துக்கு வந்து, அவனைக் கண்டு, பக்கமாய் விலகிப்போ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சமாரியன் ஒருவன் பிரயாணமாய் வருகையில், அவனைக் கண்டு, மனதுருக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வீட்டில் பிரவேசிக்கிறபோது: இந்த வீட்டுக்குச் சமாதானம் உண்டாவதாகவென்று முதலாவது சொல்ல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ாதான பாத்திரன் அங்கே இருந்தால், நீங்கள் கூறின சமாதானம் அவனிடத்தில் தங்கும், இல்லாதிருந்தால் அது உங்களிடத்திற்குத் திரும்பிவர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ിലേക്കു മടങ്ങിപ്പോ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ർ തരുന്നതു തിന്നും കുടിച്ചുംകൊണ്ടു ആ വീട്ടിൽ തന്നേ പാർപ്പിൻ; വേലക്കാരൻ തന്റെ കൂല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ാഗ്യനല്ലോ; വീട്ടിൽനിന്നു വീട്ടിലേക്കു മാറിപ്പോ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ഏതു പട്ടണത്തിലെങ്കിലും ചെന്നാൽ അവർ നിങ്ങളെ കൈക്കൊള്ളുന്നു എങ്കിൽ നിങ്ങളുടെ മുമ്പിൽ വെക്കുന്ന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ക്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തിലെ രോഗികളെ സൌഖ്യമാക്കി, ദൈവരാജ്യം നിങ്ങൾക്കു സമീപിച്ചുവന്നിരിക്കുന്നു എന്നു അവരോട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ഏതു പട്ടണത്തിലെങ്കിലും ചെന്നാൽ അവർ നിങ്ങളെ കൈക്കൊള്ളുന്നില്ലെങ്കിൽ അതിന്റെ തെരുക്കളിൽ പോയ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ിങ്ങളുടെ പട്ടണത്തിൽനിന്നു ഞങ്ങളുടെ കാലിന്നു പറ്റിയ പൊടിയും ഞങ്ങൾ നി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ഞ്ഞേച്ചുപോകുന്നു; എന്നാൽ ദൈവരാജ്യം സമീപിച്ചുവന്നിരിക്കുന്നു. എന്നു അറിഞ്ഞുകൊൾവിൻ എന്ന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ആ പട്ടണത്തെക്കാൾ സൊദോമ്യർക്കു ആ നാളിൽ സഹിക്കാവതാകും” എന്നു ഞാൻ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കർത്താവു വേറെ എഴുപതു പേരെ നിയമിച്ചു, താൻ ചെല്ലുവാനുള്ള ഓരോ പട്ടണത്തിലേ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എണ്ണയും വീഞ്ഞും പകർന്നു അവന്റെ മുറിവുകളെ കെട്ടി അവനെ തന്റെ വാഹനത്തിൽ കയറ്റി വഴിയമ്പലത്ത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ോയി രക്ഷ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പിറ്റെന്നാൾ അവൻ പുറപ്പെടുമ്പോൾ രണ്ടു വെള്ളിക്കാശ് എടുത്തു വഴിയമ്പലക്കാരന്നു കൊടുത്തു: ഇവനെ രക്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േണം; അധികം വല്ലതും ചെലവിട്ടാൽ ഞാൻ മടങ്ങിവരുമ്പോൾ തന്നു കൊള്ളാം എന്നു അവനോ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കോരസീനേ, നിനക്കു അയ്യോ കഷ്ടം! ബേത്ത്സയിദേ, നിനക്കു അയ്യോ കഷ്ടം! നിങ്ങളിൽ നട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ര്യപ്രവൃത്തികൾ സോരിലും സീദോനിലും നടന്നിരുന്നു എങ്കിൽ അവർ പണ്ടുതന്നേ രട്ടിലും വെണ്ണീറിലും ഇര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നസാന്തരപ്പെടുമ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ന്യായവിധിയിൽ നിങ്ങളെക്കാൾ സോരിന്നും സീദോന്നും സഹിക്കാവത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ീയോ കഫർന്നഹൂമേ, സ്വർഗ്ഗത്തോളം ഉയർന്നിരിക്കുമോ? നീ പാതാളത്തോളം താണു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ിങ്ങളുടെ വാക്കു കേൾക്കുന്നവൻ എന്റെ വാക്കു കേൾക്കുന്നു; നിങ്ങളെ തള്ളുന്നവൻ എന്നെ തള്ള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ഥലത്തിലേക്കും അവരെ തനിക്കു മുമ്പായി ഈരണ്ടായി അയച്ചു, അവരോ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െ തള്ളുന്നവൻ എന്നെ അയച്ചവനെ തള്ള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കള്ളന്മാരുടെ കയ്യിൽ അകപ്പെട്ടവന്നു ഈ മൂവരിൽ ഏവൻ കൂട്ടുകാരനായിത്തീർന്നു എന്നു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ോന്നുന്ന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എഴുപതുപേർ സന്തോഷത്തേടെ മടങ്ങിവന്നു: കർത്താവേ, നിന്റെ നാമത്തിൽ ഭൂതങ്ങളും ഞ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ഴടങ്ങുന്നു എന്നു പറ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ൻ അവരോടു: “സാത്താൻ മിന്നൽപോലെ ആകാശത്തു നിന്നു വീഴുന്നതു ഞാൻ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അവനോടു കരുണ കാണിച്ചവൻ എന്നു അവൻ പറഞ്ഞു. യേശു അവനോടു “നീയും പോയി അങ്ങനെ തന്നേ ചെയ്ക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ാമ്പുകളെയും തേളുകളെയും ശത്രുവിന്റെ സകല ബലത്തെയും ചവിട്ടുവാൻ ഞാൻ നിങ്ങൾക്കു അധികാരം ത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നിങ്ങൾക്കു ഒരിക്കലും ദോഷം വരുത്തുകയും ഇ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കൊയ്ത്തു വളരെ ഉണ്ടു സത്യം; വേലക്കാരോ ചുരുക്കം; ആകയാൽ കൊയ്ത്തിന്റെ യജമാനനോടു തന്റെ കൊയ്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പിന്നെ അവർ യാത്രപോകയിൽ അവൻ ഒരു ഗ്രാമത്തിൽ എത്തി; മാർത്താ എന്നു പേരുള്ള ഒരു സ്ത്രീ അവനെ വീട്ട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ൈക്കൊ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ങ്കിലും ഭൂതങ്ങൾ നിങ്ങൾക്കു കീഴടങ്ങുന്നതിലല്ല. നിങ്ങളുടെ പേർ സ്വർഗ്ഗ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തിലത്രേ സന്തോ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അവൾക്കു മറിയ എന്ന ഒരു സഹോദരി ഉണ്ടായിരുന്നു. അവൾ കർത്താവിന്റെ കാൽക്കൽ ഇരുന്നു അവന്റെ വച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ു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ആ നാഴികയിൽ അവൻ പരിശുദ്ധാത്മാവിൽ ആനന്ദിച്ചു പറഞ്ഞതു: “പിതാവേ, സ്വർഗ്ഗത്തിന്നും ഭൂമി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ർത്താവായുള്ളോവേ, നീ ഇവ ജ്ഞാനികൾക്കും വിവേകികൾക്കും മറെച്ചു ശിശുക്കൾക്കു വെളിപ്പെടുത്തിയതു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നിന്നെ വാഴ്ത്തുന്നു. അതേ, പിതാവേ, ഇങ്ങനെ നിനക്കു പ്രസാദം തോന്നിയ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എന്റെ പിതാവു സകലവും എങ്കൽ ഭരമേല്പിച്ചിരിക്കുന്നു. പുത്രൻ ഇന്നവൻ എന്നു പിതാവല്ലാതെ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ലക്കാരെ അയക്കേണ്ടതിന്നു അപേക്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ുന്നില്ല; പിതാവു ഇന്നവൻ എന്നു പുത്രനും പുത്രൻ വെളിപ്പെടുത്തിക്കൊടുപ്പാൻ ഇച്ഛിക്കുന്നവനും അല്ല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അറിയു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പിന്നെ ശിഷ്യന്മാരുടെ നേരെ തിരിഞ്ഞു: “നിങ്ങൾ കാണുന്നതിനെ കാണുന്ന കണ്ണു ഭാഗ്യമുള്ള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ിങ്ങൾ കാണുന്നതിനെ കാണ്മാൻ ഏറിയ പ്രവാചകന്മാരും രാജാക്കന്മാരും ഇച്ഛിച്ചിട്ടും കണ്ടില്ല;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ുന്നതിനെ കേൾപ്പാൻ ഇച്ഛിച്ചിട്ടും കേട്ടില്ല എന്നു ഞാൻ നിങ്ങളോടു പറയുന്നു” എന്നു പ്രത്യേ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നന്തരം ഒരു ന്യായശാസ്ത്രി എഴുന്നേറ്റു: ഗുരോ, ഞാൻ നിത്യജീവന്നു അവകാശി ആയിത്തീരുവാൻ എന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േണം എന്നു അവനെ പരീക്ഷിച്ച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വൻ അവനോടു: “ന്യായപ്രമാണത്തിൽ എന്തു എഴുതിയിരിക്കുന്നു; നീ എങ്ങനെ വായിക്കുന്നു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ച്ചതിന്നു അവൻ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പോകുവിൻ; ചെന്നായ്ക്കളുടെ നടുവിൽ കുഞ്ഞാടുകളെപ്പോലെ ഞാൻ നിങ്ങളെ അയ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മാർത്തയോ വളരെ ശുശ്രൂഷയാൽ കുഴങ്ങീട്ടു അടുക്കെവന്നു: കർത്താവേ, എന്റെ സഹോദരി ശുശ്രൂഷെക്കു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ിച്ചു വിട്ടിരിക്കുന്നതിൽ നിനക്കു വിചാരമില്ലയോ? എന്നെ സഹായിപ്പാൻ അവളോടു കല്പിച്ചാല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ിന്റെ ദൈവമായ കർത്താവിനെ നീ പൂർണ്ണഹൃദയത്തോടും പൂർണ്ണാത്മാവോടും പൂർണ്ണശക്തിയേ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ൂർണ്ണമനസ്സോടും കൂടെ സ്നേഹിക്കേണം എന്നും കൂട്ടുകാരനെ നിന്നെപ്പോലെതന്നെ സ്നേഹിക്കേണം എന്നും ത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കർത്താവു അവളോടു: “മാർത്തയേ, മാർത്തയേ, നീ പലതിനെച്ചൊല്ലി വിചാരപ്പെട്ടും മ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ങ്ങിയുമ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ൻ അവനോടു: “നീ പറഞ്ഞ ഉത്തരം ശരി; അങ്ങനെ ചെയ്ക; എന്നാൽ നീ ജീവിക്കും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എന്നാൽ അല്പമേ വേണ്ടു; അല്ല, ഒന്നു മതി. മറിയ നല്ല അംശം തിരഞ്ഞെടുത്തിരിക്കുന്നു; അതു ആരും അവ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സഞ്ചിയും പൊക്കണവും ചെരിപ്പും എടുക്കരുതു; വഴിയിൽ വെച്ചു ആരെയും വന്ദനം ചെയ്കയുമ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ഹരിക്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വൻ തന്നെത്താൻ നീതീകരിപ്പാൻ ഇച്ഛിച്ചിട്ടു യേശുവിനോടു: എന്റെ കൂട്ടുകാരൻ ആർ എന്നു ചോദിച്ച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 ഉത്തരം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ഒരു മനുഷ്യൻ യെരൂശലേമിൽ നിന്നു യെരീഹോവിലേക്കു പോകുമ്പോൾ കള്ളന്മാരുടെ കയ്യിൽ അകപ്പെട്ട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െ വസ്ത്രം അഴിച്ചു മുറിവേല്പിച്ചു അർദ്ധപ്രാണനായി വിട്ടേച്ചു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ആ വഴിയായി യദൃച്ഛയാ ഒരു പുരോഹിതൻ വന്നു അവനെ കണ്ടിട്ടു മാറി കടന്നു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ങ്ങനെ തന്നേ ഒരു ലേവ്യനും ആ സ്ഥലത്തിൽ എത്തി അവനെ കണ്ടിട്ടു മാറി കടന്ന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ഒരു ശമര്യക്കാരനോ വഴിപോകയിൽ അവന്റെ അടുക്കൽ എത്തി അവനെ കണ്ടിട്ടു മനസ്സലിഞ്ഞു അരികെ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ഏതു വീട്ടിൽ എങ്കിലും ചെന്നാൽ: ഈ വീട്ടിന്നു സമാധാനം എന്നു ആദ്യം പറവി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ിടെ ഒരു സമാധാനപുത്രൻ ഉണ്ടെങ്കിൽ നിങ്ങളുടെ സമാധാനം അവന്മേൽ വസിക്കും; ഇല്ലെന്നുവരികില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2026-06-10T10:08:50Z</dcterms:created>
  <dcterms:modified xsi:type="dcterms:W3CDTF">2026-06-10T10:08:50Z</dcterms:modified>
  <dc:title>லூக்கா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