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ோவாபே, துரத்திவிடப்பட்ட என் ஜனங்கள் உன்னிடத்தில் தங்கட்டும்; சங்கரிக்கிறவனுக்குத் தப்ப அவர்களுக்கு அடைக்கலமாயிரு; ஒடுக்குகிறவன் இல்லாதேபோவான்; சங்கரிப்பு ஒழிந்துபோம்; மிதிக்கிறவர்கள் தேசத்தில் இராதபடிக்கு அழிந்துபோவ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ிருபையினாலே சிங்காசனம் ஸ்தாபிக்கப்படும்; நியாயம் விசாரித்துத் துரிதமாய் நீதிசெய்கிற ஒருவர் அதின்மேல் தாவீதின் கூடாரத்திலே நியாயாதிபதியாய் உண்மையோடே வீற்றிருப்ப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ிருபையினாலே சிங்காசனம் ஸ்தாபிக்கப்படும்; நியாயம் விசாரித்துத் துரிதமாய் நீதிசெய்கிற ஒருவர் அதின்மேல் தாவீதின் கூடாரத்திலே நியாயாதிபதியாய் உண்மையோடே வீற்றிருப்ப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ோவாபின் பெருமையையும், அவன் மேட்டிமையையும், அவன் அகங்காரத்தையும், அவன் உக்கிரத்தையும் குறித்துக் கேட்டோம்; அவன் மெத்தப் பெருமைக்காரன்; ஆனாலும் அவன் வீம்பு செல்லா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ோவாபின் பெருமையையும், அவன் மேட்டிமையையும், அவன் அகங்காரத்தையும், அவன் உக்கிரத்தையும் குறித்துக் கேட்டோம்; அவன் மெத்தப் பெருமைக்காரன்; ஆனாலும் அவன் வீம்பு செல்லா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, மோவாபியர் ஒருவருக்காக ஒருவர் அலறுவார்கள், எல்லாரும் ஏகமாய் அலறுவார்கள்; கிராரேசேத் ஊரின் அஸ்திபாரங்கள் தகர்க்கப்பட்டதே என்று அவைகளுக்காகப் பெருமூச்சு விடு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, மோவாபியர் ஒருவருக்காக ஒருவர் அலறுவார்கள், எல்லாரும் ஏகமாய் அலறுவார்கள்; கிராரேசேத் ஊரின் அஸ்திபாரங்கள் தகர்க்கப்பட்டதே என்று அவைகளுக்காகப் பெருமூச்சு விடுவ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ஸ்போன் ஊர் வயல்கள் வாடிப்போயின; சிப்மாஊர்த் திராட்சச்செடியின் நல்ல கொடிகளை ஜாதிகளின் அதிபதிகள் நறுக்கிப்போட்டார்கள்; அவைகள் யாசேர்மட்டும் சென்று வனாந்தரத்தில் படர்ந்திருந்தது; அவைகளின் கொடிகள் நீண்டுக் கடலுக்கப்பாலே எட்டியி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ஸ்போன் ஊர் வயல்கள் வாடிப்போயின; சிப்மாஊர்த் திராட்சச்செடியின் நல்ல கொடிகளை ஜாதிகளின் அதிபதிகள் நறுக்கிப்போட்டார்கள்; அவைகள் யாசேர்மட்டும் சென்று வனாந்தரத்தில் படர்ந்திருந்தது; அவைகளின் கொடிகள் நீண்டுக் கடலுக்கப்பாலே எட்டியிர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ஸ்போன் ஊர் வயல்கள் வாடிப்போயின; சிப்மாஊர்த் திராட்சச்செடியின் நல்ல கொடிகளை ஜாதிகளின் அதிபதிகள் நறுக்கிப்போட்டார்கள்; அவைகள் யாசேர்மட்டும் சென்று வனாந்தரத்தில் படர்ந்திருந்தது; அவைகளின் கொடிகள் நீண்டுக் கடலுக்கப்பாலே எட்டியி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சாதிபதிக்குச் செலுத்தும் ஆட்டுக்குட்டிகளை நீங்கள் சேலா பட்டணந்துவக்கி வனாந்தரமட்டும் சேர்த்துச் சீயோன் குமாரத்தியின் மலைக்கு அனுப்ப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யாசேருக்காக அழுததுபோலே, சிப்மாஊர்த் திராட்சச்செடிக்காகவும் மிகவும் அழுவேன்; எஸ்போனே, எலெயாலேயே உனக்கு என் கண்ணீரைப் பாய்ச்சுவேன்; உன் வசந்தகாலத்துப் பழங்களுக்காகவும், உன் திராட்சப்பழ அறுப்புக்காகவும் ஆரவாரிக்கிற சந்தோஷ சத்தம் விழுந்துபோய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யாசேருக்காக அழுததுபோலே, சிப்மாஊர்த் திராட்சச்செடிக்காகவும் மிகவும் அழுவேன்; எஸ்போனே, எலெயாலேயே உனக்கு என் கண்ணீரைப் பாய்ச்சுவேன்; உன் வசந்தகாலத்துப் பழங்களுக்காகவும், உன் திராட்சப்பழ அறுப்புக்காகவும் ஆரவாரிக்கிற சந்தோஷ சத்தம் விழுந்துபோய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யிர்வெளியிலிருந்து சந்தோஷமும் களிப்பும் அற்றுப்போயின; திராட்சத்தோட்டங்களில் பாடலுமில்லை ஆர்ப்பரிப்புமில்லை; ஆலையில் ரசத்தை மிதிக்கிறவனுமில்லை; சந்தோஷ ஆரவாரத்தை ஓயப்பண்ணின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யிர்வெளியிலிருந்து சந்தோஷமும் களிப்பும் அற்றுப்போயின; திராட்சத்தோட்டங்களில் பாடலுமில்லை ஆர்ப்பரிப்புமில்லை; ஆலையில் ரசத்தை மிதிக்கிறவனுமில்லை; சந்தோஷ ஆரவாரத்தை ஓயப்பண்ணின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மோவாபினிமித்தம் என் குடல்களும், கிராரேசினிமித்தம் என் உள்ளமும் சுரமண்டலத்தைப்போல் தொனிக்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மோவாபினிமித்தம் என் குடல்களும், கிராரேசினிமித்தம் என் உள்ளமும் சுரமண்டலத்தைப்போல் தொனிக்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வாப் மேடைகளின்மேல் செத்துப்போனான் என்று காணப்படும்போது, பிரார்த்தனைசெய்யத் தன் பரிசுத்த ஸ்தானத்திலே பிரவேசிப்பான்; ஆனாலும் அநுகூலப்படமா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ோவாபைக்குறித்து அக்காலத்திலே கர்த்தர் சொன்ன வார்த்தை இதுவ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கூலிக்காரனுடைய வருஷங்களுக்கொத்த மூன்று வருஷங்களுக்குள்ளே மோவாபின் மகிமையும் அதின் மகா ஜனக்கூட்டமும் சீரழிந்துபோம்; அதில் மீதியாயிருப்பது மிகவும் சிறிதும் அற்பமுமாயிருக்கும் என்று கர்த்தர் இப்பொழுது சொல்லு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கூலிக்காரனுடைய வருஷங்களுக்கொத்த மூன்று வருஷங்களுக்குள்ளே மோவாபின் மகிமையும் அதின் மகா ஜனக்கூட்டமும் சீரழிந்துபோம்; அதில் மீதியாயிருப்பது மிகவும் சிறிதும் அற்பமுமாயிருக்கும் என்று கர்த்தர் இப்பொழுது சொல்லு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சாதிபதிக்குச் செலுத்தும் ஆட்டுக்குட்டிகளை நீங்கள் சேலா பட்டணந்துவக்கி வனாந்தரமட்டும் சேர்த்துச் சீயோன் குமாரத்தியின் மலைக்கு அனுப்ப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கூலிக்காரனுடைய வருஷங்களுக்கொத்த மூன்று வருஷங்களுக்குள்ளே மோவாபின் மகிமையும் அதின் மகா ஜனக்கூட்டமும் சீரழிந்துபோம்; அதில் மீதியாயிருப்பது மிகவும் சிறிதும் அற்பமுமாயிருக்கும் என்று கர்த்தர் இப்பொழுது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ல்லாவிட்டால் கூட்டை விட்டுத்துரத்தப்பட்டு அலைகிற குருவியைப்போல மோவாபின் குமாரத்திகள் அர்னோன் நதியின் துறைகளிடத்திலிருப்ப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ல்லாவிட்டால் கூட்டை விட்டுத்துரத்தப்பட்டு அலைகிற குருவியைப்போல மோவாபின் குமாரத்திகள் அர்னோன் நதியின் துறைகளிடத்திலிருப்ப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ஆலோசனைபண்ணி, நியாயஞ்செய்து, மத்தியானத்திலே உன் நிழலை இரவைப்போலாக்கி, துரத்தப்பட்டவர்களை மறைத்துக்கொள், ஓடிவருகிறவர்களைக் காட்டிக்கொடாதிர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ஆலோசனைபண்ணி, நியாயஞ்செய்து, மத்தியானத்திலே உன் நிழலை இரவைப்போலாக்கி, துரத்தப்பட்டவர்களை மறைத்துக்கொள், ஓடிவருகிறவர்களைக் காட்டிக்கொடாதிர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ோவாபே, துரத்திவிடப்பட்ட என் ஜனங்கள் உன்னிடத்தில் தங்கட்டும்; சங்கரிக்கிறவனுக்குத் தப்ப அவர்களுக்கு அடைக்கலமாயிரு; ஒடுக்குகிறவன் இல்லாதேபோவான்; சங்கரிப்பு ஒழிந்துபோம்; மிதிக்கிறவர்கள் தேசத்தில் இராதபடிக்கு அழிந்துபோ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ோவாபே, துரத்திவிடப்பட்ட என் ஜனங்கள் உன்னிடத்தில் தங்கட்டும்; சங்கரிக்கிறவனுக்குத் தப்ப அவர்களுக்கு அடைக்கலமாயிரு; ஒடுக்குகிறவன் இல்லாதேபோவான்; சங்கரிப்பு ஒழிந்துபோம்; மிதிக்கிறவர்கள் தேசத்தில் இராதபடிக்கு அழிந்துபோவ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્યારે દેશમાંથી ચાલ્યા ગયા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્યારે દાઉદનો એક વંશજ તેના સિંહાસન પર બેસશે અને તે દયા અને નિષ્ઠાપૂર્વક રાજ્ય કરશે. તે ન્યાય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ામાણિકપણે વર્તવામાં સદા તત્પર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યહૂદાના લોકો કહે છે, અમે મોઆબના ઘમંડ વિષે સાંભળ્યું છે, કેવો ભારે ઘમંડ! તેના અભિમાન, તેના અહંક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થા તેની ઉદ્ધતાઇ વિષે અમે સાંભળ્યું છે, પણ તેની બડાશો બધી ખોટ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આથી, મોઆબીઓએ મોઆબ માટે આક્રંદ કરવું જ રહ્યું, ભારે આફતમાં તેઓ આવી જશે. અને કીર-હરેસેથની સૂક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્રાક્ષાની બાટીઓને માટે શોક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કારણ, હેશ્બોનમાં ખેતરો કસ વગરનાં થઇ ગયા છે. સિબ્માહની દ્રાક્ષની વાડીઓ ખેદાનમેદાન થઇ ગઇ છે. એક સમ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વો હતો જ્યારે એ દ્રાક્ષની વાડીઓ બાલ-ગોયિમ અને યાઝેર સુધી પહોંચતી હતી. અને ત્યાંથી ઠેઠ રણ સુ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ેલાતી હતી; અને પશ્ચિમમાં એની શાખાઓ સમુદ્રની સામે પાર સુધી પહોંચત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રણમાં આવેલા સેલા નગરમાંથી મોઆબના લોકો ડુંગર પર આવેલા યરૂશાલેમમાં વસતા દેશના અમલદારોને માટે હલવ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એટલે હું યાઝેરના લોકોની સાથે સિબ્માહની દ્રાક્ષકુંજો માટે રડીશ, હે હેશ્બોન તથા એલઆલેહ, હું ત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ાં આંસુઓથી સિંચીશ, કારણ કે તમારો પાક લણનારાઓનો કલશોર સંભળાતો નથ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મારી વાડીઓમાંથી આનંદ લોપ પામ્યા છે, દ્રાક્ષકુંજોમાં ગીતો ગવાતા બંધ થઈ ગયા છે; આનંદના પોકાર કો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તું નથી, કે કોઇ દ્રાક્ષારસ બનાવવા માટે દ્રાક્ષો ગૂંદતું નથી, બધા લણનારાઓનો કલશોર શમી ગ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આથી મારું હૃદય મોઆબને માટે વીણાની જેમ રણજણી ઊઠે છે, અને કીર-હેરેસથને માટે મારો અંતરાત્મા કકળ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મોઆબના લોકો પર્વત પરનાં ઉચ્ચસ્થાનકોએ પ્રાર્થના કરવા જઇને થાકી જશે, તોયે કશું વળવાનું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યહોવાએ ભૂતકાળમાં મોઆબ વિષે ઉચ્ચારેલાં વચનો આ પ્રમાણ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અને હવે યહોવા કહે છે કે, “ત્રણ વર્ષ પૂરાં થતાં જ મોઆબની જાહોજલાલી તુચ્છ થઇ જશે અને તેની વસ્ત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શાળ હોવા છતાં બહુ જ ઓછા લોકો બાકી રહેશે અને તે પણ તુચ્છ ગણાશે; શેષ બહુ થોડો સમુદાય રહેશે તે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ોકલ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સાત વગરનો રહે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પોતાના માળામાંથી હાંકી કઢાયેલા પંખીઓની જેમ મોઆબના લોકો આનોર્ન નદી પાર કરવાના માર્ગે આમતેમ ભટ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ઓ યહૂદાના લોકોને કહે છે, “અમને સલાહ આપો, ન્યાય કરો, મધ્યાહને તારી છાયા રાતના જેવી કર; કાઢ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ૂકેલાઓને સંતાડ; શરણાથીર્ઓનો વિશ્વાસઘાત કરીશ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અમને મોઆબમાંથી હાંકી કાઠવામાં આવ્યા છે, અમને તમારે ત્યાં વસવા દો. અમારો નાશ કરનાર હાથમાંથી અમાર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ક્ષણ કરો.” જ્યારે અત્યાચાર બંધ પડ્યો હશે અને અન્યાયનો અંત આવ્યો હશે. અને દેશને પગતળે રોળી નાખનારા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2026-09-07T04:54:52Z</dcterms:created>
  <dcterms:modified xsi:type="dcterms:W3CDTF">2026-09-07T04:54:52Z</dcterms:modified>
  <dc:title>યશાયા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