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presProps" Target="presProps.xml"/>
  <Relationship Id="rId36" Type="http://schemas.openxmlformats.org/officeDocument/2006/relationships/viewProps" Target="viewProps.xml"/>
  <Relationship Id="rId3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் மோசேக்குக் கட்டளையிட்டபடி இஸ்ரவேல் புத்திரர் செய்து, தேசத்தைப் பங்கிட்ட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யூதாவின் புத்திரர் கில்காலிலே யோசுவாவினிடத்தில் வந்தார்கள்; கேனாசியனான எப்புன்னேயின் குமாரனாகிய காலேப் அவனை நோக்கி: காதேஸ்பார்னேயாவிலே கர்த்தர் என்னைக்குறித்தும் உம்மைக்குறித்தும் தேவனுடைய மனுஷனாகிய மோசேயோடே சொன்ன வார்த்தையை நீர் அறிவீ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யூதாவின் புத்திரர் கில்காலிலே யோசுவாவினிடத்தில் வந்தார்கள்; கேனாசியனான எப்புன்னேயின் குமாரனாகிய காலேப் அவனை நோக்கி: காதேஸ்பார்னேயாவிலே கர்த்தர் என்னைக்குறித்தும் உம்மைக்குறித்தும் தேவனுடைய மனுஷனாகிய மோசேயோடே சொன்ன வார்த்தையை நீர் அறிவீ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யூதாவின் புத்திரர் கில்காலிலே யோசுவாவினிடத்தில் வந்தார்கள்; கேனாசியனான எப்புன்னேயின் குமாரனாகிய காலேப் அவனை நோக்கி: காதேஸ்பார்னேயாவிலே கர்த்தர் என்னைக்குறித்தும் உம்மைக்குறித்தும் தேவனுடைய மனுஷனாகிய மோசேயோடே சொன்ன வார்த்தையை நீர் அறிவீ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ேசத்தை வேவுபார்க்கக் கர்த்தரின் தாசனாகிய மோசே என்னைக் காதேஸ்பார்னேயாவிலிருந்து அனுப்புகிறபோது, எனக்கு நாற்பது வயதாயிருந்தது; என் இருதயத்திலுள்ளபடியே அவருக்கு மறுசெய்தி கொண்டுவந்த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ேசத்தை வேவுபார்க்கக் கர்த்தரின் தாசனாகிய மோசே என்னைக் காதேஸ்பார்னேயாவிலிருந்து அனுப்புகிறபோது, எனக்கு நாற்பது வயதாயிருந்தது; என் இருதயத்திலுள்ளபடியே அவருக்கு மறுசெய்தி கொண்டுவந்த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னாலும் என்னோடேகூட வந்த என் சகோதரர் ஜனத்தின் இருதயத்தைக் கரையப்பண்ணினார்கள்; நானோ என் தேவனாகிய கர்த்தரை உத்தமமாய்ப் பின்பற்றின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னாலும் என்னோடேகூட வந்த என் சகோதரர் ஜனத்தின் இருதயத்தைக் கரையப்பண்ணினார்கள்; நானோ என் தேவனாகிய கர்த்தரை உத்தமமாய்ப் பின்பற்றின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்நாளிலே மோசே: நீ என் தேவனாகிய கர்த்தரை உத்தமமாய்ப் பின்பற்றினபடியால், உன் கால் மிதித்த தேசம் உனக்கும் உன்பிள்ளைகளுக்கும் என்றைக்கும் சுதந்தரமாயிருக்கக்கடவது என்று சொல்லி ஆணையிட்ட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்நாளிலே மோசே: நீ என் தேவனாகிய கர்த்தரை உத்தமமாய்ப் பின்பற்றினபடியால், உன் கால் மிதித்த தேசம் உனக்கும் உன்பிள்ளைகளுக்கும் என்றைக்கும் சுதந்தரமாயிருக்கக்கடவது என்று சொல்லி ஆணையிட்ட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ானான் தேசத்திலே இஸ்ரவேல் புத்திரர் சுதந்தரித்துக்கொண்ட தேசங்களை ஆசாரியனாகிய எலெயாசாரும், நூனின் குமாரனாகிய யோசுவாவும் இஸ்ரவேல் புத்திரருடைய கோத்திரப் பிதாக்களின் தலைவரும், கர்த்தர் மோசேயைக்கொண்டு கட்டளையிட்டபடி சீட்டுப்போட்ட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ப்போதும், இதோ, கர்த்தர் சொன்னபடியே என்னை உயிரோடே காத்தார்; இஸ்ரவேலர் வனாந்தரத்தில் சஞ்சரிக்கையில், கர்த்தர் அந்த வார்த்தையை மோசேயோடே சொல்லி இப்போது நாற்பத்தைந்து வருஷமாயிற்று; இதோ, இன்று நான் எண்பத்தைந்து வயதுள்ளவ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ப்போதும், இதோ, கர்த்தர் சொன்னபடியே என்னை உயிரோடே காத்தார்; இஸ்ரவேலர் வனாந்தரத்தில் சஞ்சரிக்கையில், கர்த்தர் அந்த வார்த்தையை மோசேயோடே சொல்லி இப்போது நாற்பத்தைந்து வருஷமாயிற்று; இதோ, இன்று நான் எண்பத்தைந்து வயதுள்ளவ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ப்போதும், இதோ, கர்த்தர் சொன்னபடியே என்னை உயிரோடே காத்தார்; இஸ்ரவேலர் வனாந்தரத்தில் சஞ்சரிக்கையில், கர்த்தர் அந்த வார்த்தையை மோசேயோடே சொல்லி இப்போது நாற்பத்தைந்து வருஷமாயிற்று; இதோ, இன்று நான் எண்பத்தைந்து வயதுள்ளவ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ோசே என்னை அனுப்புகிற நாளில், எனக்கு இருந்த அந்தப் பெலன் இந்நாள்வரைக்கும் எனக்கு இருக்கிறது; யுத்தத்துக்குப் போக்கும் வரத்துமாயிருக்கிறதற்கு அப்போது எனக்கு இருந்த பெலன் இப்போதும் எனக்கு இருக்கிற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ோசே என்னை அனுப்புகிற நாளில், எனக்கு இருந்த அந்தப் பெலன் இந்நாள்வரைக்கும் எனக்கு இருக்கிறது; யுத்தத்துக்குப் போக்கும் வரத்துமாயிருக்கிறதற்கு அப்போது எனக்கு இருந்த பெலன் இப்போதும் எனக்கு இருக்கிற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கையால் கர்த்தர் அந்நாளிலே சொன்ன இந்த மலைநாட்டை எனக்குத் தாரும்; அங்கே ஏனாக்கியரும், அரணிப்பான பெரிய பட்டணங்களும் உண்டென்று நீர் அந்நாளிலே கேள்விப்பட்டீரே; கர்த்தர் என்னோடிருப்பாரானால், கர்த்தர் சொன்னபடி, அவர்களைத் துரத்திவிடுவேன் என்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கையால் கர்த்தர் அந்நாளிலே சொன்ன இந்த மலைநாட்டை எனக்குத் தாரும்; அங்கே ஏனாக்கியரும், அரணிப்பான பெரிய பட்டணங்களும் உண்டென்று நீர் அந்நாளிலே கேள்விப்பட்டீரே; கர்த்தர் என்னோடிருப்பாரானால், கர்த்தர் சொன்னபடி, அவர்களைத் துரத்திவிடுவேன் என்ற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கையால் கர்த்தர் அந்நாளிலே சொன்ன இந்த மலைநாட்டை எனக்குத் தாரும்; அங்கே ஏனாக்கியரும், அரணிப்பான பெரிய பட்டணங்களும் உண்டென்று நீர் அந்நாளிலே கேள்விப்பட்டீரே; கர்த்தர் என்னோடிருப்பாரானால், கர்த்தர் சொன்னபடி, அவர்களைத் துரத்திவிடுவேன் என்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யோசுவா: எப்புன்னேயின் குமாரனாகிய காலேபை ஆசீர்வதித்து, எபிரோனை அவனுக்குச் சுதந்தரமாகக் கொடுத்த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தலால் கேசியனான எப்புன்னேயின் குமாரனாகிய காலேப் இஸ்ரவேலின் தேவனாகிய கர்த்தரை உத்தமமாய்ப் பின்பற்றினபடியினால், இந்நாள்மட்டும் இருக்கிறபடி, எபிரோன் அவனுக்குச் சுதந்தரமாயிற்ற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ானான் தேசத்திலே இஸ்ரவேல் புத்திரர் சுதந்தரித்துக்கொண்ட தேசங்களை ஆசாரியனாகிய எலெயாசாரும், நூனின் குமாரனாகிய யோசுவாவும் இஸ்ரவேல் புத்திரருடைய கோத்திரப் பிதாக்களின் தலைவரும், கர்த்தர் மோசேயைக்கொண்டு கட்டளையிட்டபடி சீட்டுப்போட்ட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தலால் கேசியனான எப்புன்னேயின் குமாரனாகிய காலேப் இஸ்ரவேலின் தேவனாகிய கர்த்தரை உத்தமமாய்ப் பின்பற்றினபடியினால், இந்நாள்மட்டும் இருக்கிறபடி, எபிரோன் அவனுக்குச் சுதந்தரமாயிற்ற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ுன்னே எபிரோனுக்குக் கீரியாத் அர்பா என்று பேரிருந்தது; அர்பா என்பவன் ஏனாக்கியருக்குள்ளே பெரிய மனுஷனாயிருந்தான்; யுத்தம் ஓய்ந்ததினால் தேசம் அமைதலாயிருந்த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ுன்னே எபிரோனுக்குக் கீரியாத் அர்பா என்று பேரிருந்தது; அர்பா என்பவன் ஏனாக்கியருக்குள்ளே பெரிய மனுஷனாயிருந்தான்; யுத்தம் ஓய்ந்ததினால் தேசம் அமைதலாயிருந்த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ஒன்பதரைக் கோத்திரங்களுக்கும் சுதந்தரமாகப் பங்கிட்ட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ஒன்பதரைக் கோத்திரங்களுக்கும் சுதந்தரமாகப் பங்கிட்ட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ற்ற இரண்டரைக் கோத்திரங்களுக்கும் மோசே யோர்தானுக்கு அப்புறத்திலே சுதந்தரம் கொடுத்திருந்தான்; லேவியருக்குமாத்திரம் அவர்கள் நடுவே சுதந்தரம் கொடுக்கவில்லை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ற்ற இரண்டரைக் கோத்திரங்களுக்கும் மோசே யோர்தானுக்கு அப்புறத்திலே சுதந்தரம் கொடுத்திருந்தான்; லேவியருக்குமாத்திரம் அவர்கள் நடுவே சுதந்தரம் கொடுக்கவில்லை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னாசே எப்பீராயீம் என்னும் யோசேப்பின் புத்திரர் இரண்டு கோத்திரங்களானார்கள்; ஆதலால் அவர்கள் லேவியருக்குத் தேசத்திலே பங்குகொடாமல், குடியிருக்கும்படி பட்டணங்களையும், அவர்களுடைய ஆடுமாடுகள் முதலான சொத்துக்காக வெளிநிலங்களையுமாத்திரம் அவர்களுக்குக் கொடுத்த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னாசே எப்பீராயீம் என்னும் யோசேப்பின் புத்திரர் இரண்டு கோத்திரங்களானார்கள்; ஆதலால் அவர்கள் லேவியருக்குத் தேசத்திலே பங்குகொடாமல், குடியிருக்கும்படி பட்டணங்களையும், அவர்களுடைய ஆடுமாடுகள் முதலான சொத்துக்காக வெளிநிலங்களையுமாத்திரம் அவர்களுக்குக் கொடுத்த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089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ಕರ್ತನು ಮೋಶೆಗೆ ಆಜ್ಞಾಪಿಸಿದ ಪ್ರಕಾರ ಇಸ್ರಾಯೇಲ್‌ ಮಕ್ಕಳು ಮಾಡಿ ದೇಶವನ್ನು ಪಾಲು ಹಂಚಿಕೊಂಡ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ಯೂದನ ಮಕ್ಕಳು ಗಿಲ್ಗಾಲಿನಲ್ಲಿ ಯೆಹೋಶುವನ ಬಳಿಗೆ ಸೇರಿದರು. ಆಗ ಕೆನೆಜ್ಜೀಯನೂ ಯೆಫುನ್ನೆಯ ಮಗನೂ ಆದ ಕಾಲೇಬ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ನಿಗೆ--ಕಾದೇಶ್‌ ಬರ್ನೇಯದಲ್ಲಿ ಕರ್ತನು ನನ್ನನ್ನೂ ನಿನ್ನನ್ನೂ ಕುರಿತು ದೇವರ ಮನುಷ್ಯನಾದ ಮೋಶೆಗೆ ಹೇಳಿದ ಮಾತ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ೀನು ಬಲ್ಲೆ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ಕರ್ತನ ಸೇವಕನಾದ ಮೋಶೆಯು ದೇಶವನ್ನು ಪಾಳತಿ ನೋಡಲು ನನ್ನನ್ನು ಕಾದೇಶ್‌ ಬರ್ನೇಯದಿಂದ ಕಳುಹಿಸಿದಾಗ ನಾನು ನಾಲ್ವತ್ತ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ರುಷ ಪ್ರಾಯದವನಾಗಿದ್ದೆನು; ನನ್ನ ಹೃದಯದಲ್ಲಿ ಇದ್ದ ಹಾಗೆಯೇ ಅವನಿಗೆ ಒಂದು ಮಾತನ್ನು ತಿರಿಗಿ ತಕ್ಕೊಂಡು ಬಂದ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ಆದಾಗ್ಯೂ ನನ್ನ ಸಂಗಡ ಹೋಗಿ ಬಂದ ನನ್ನ ಸಹೋದರರು ಜನರ ಹೃದಯ ವನ್ನು ಕರಗಿಸಿದರು. ಆದರೆ ನಾನು ನನ್ನ ದೇವರಾದ ಕರ್ತ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ೂರ್ಣವಾಗಿ ಹಿಂಬಾಲಿಸಿದ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ಆ ದಿನದಲ್ಲಿ ಮೋಶೆಯು ನನಗೆ--ನೀನು ನನ್ನ ದೇವರಾದ ಕರ್ತನನ್ನು ಪೂರ್ಣ ಮನಸ್ಸಿನಿಂದ ಹಿಂಬಾಲಿಸಿದ್ದರಿಂದ ನಿನ್ನ ಕಾಲ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ುಳಿದ ದೇಶವು ನಿನಗೂ ನಿನ್ನ ಮಕ್ಕಳಿಗೂ ಎಂದೆಂದಿಗೂ ಬಾಧ್ಯತೆಯಾಗಿರುವದು ಎಂದು ಆಣೆ ಇಟ್ಟು ಹೇಳ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ಅವರ ಯಾಜಕನಾದ ಎಲ್ಲಾಜಾರನೂ ನೂನನ ಮಗನಾದ ಯೆಹೋಶುವನೂ ಇಸ್ರಾಯೇಲ್‌ ಮಕ್ಕಳ ಗೋತ್ರಗಳ ತಂದೆಗಳ ಮುಖ್ಯಸ್ಥರೂ ಅವರ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ಈಗ ಇಗೋ, ಕರ್ತನು ಮೋಶೆಗೆ ಈ ವಾಕ್ಯವನ್ನು ಹೇಳಿದಂದಿನಿಂದ ಇಸ್ರಾಯೇಲ್‌ ಮಕ್ಕಳು ಅರಣ್ಯದಲ್ಲಿ ಸಂಚರಿಸಿ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ಾಲ್ವತ್ತೈದು ವರುಷ ಕರ್ತನು ಹೇಳಿದ ಹಾಗೆಯೇ ನನ್ನನ್ನು ಜೀವದಿಂದ ಇಟ್ಟಿದ್ದಾನೆ. ಈಗ ಇಗೋ, ನಾನು ಇಂದು ಎಂಭತ್ತೈದು ವರು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ಾಯದವನಾಗ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ಮೋಶೆ ನನ್ನನ್ನು ಕಳುಹಿಸಿದ ದಿವಸದಲ್ಲಿ ನಾನು ಹೇಗೆ ಬಲವಾಗಿ ಇದ್ದೆನೋ ಹಾಗೆಯೇ ಇದು ವರೆಗೂ ಬಲವಾಗಿದ್ದೇನೆ. ನಾ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ುದ್ಧಕ್ಕೆ ಹೋಗಿ ಬರುವದಕ್ಕೆ ನನಗೆ ಆಗ ಇದ್ದ ಶಕ್ತಿಯ ಹಾಗೆಯೇ ಈಗಲೂ ಶಕ್ತಿಯುಳ್ಳ ವನಾಗ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ಆದದರಿಂದ ಕರ್ತನು ಆ ದಿವಸದಲ್ಲಿ ಹೇಳಿದ ಈ ಬೆಟ್ಟವನ್ನು ಈಗ ನನಗೆ ಕೊಡು; ಯಾಕಂದರೆ ಅಲ್ಲಿ ಅನಾಕ್ಯರು ಇದ್ದಾರೆಂದ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ಗೋಡೆಗಳುಳ್ಳ ದೊಡ್ಡ ಪಟ್ಟಣಗಳುಂಟೆಂದೂ ನೀನು ಆ ದಿನದಲ್ಲಿ ಕೇಳಿದ್ದೀ. ಕರ್ತನು ನನ್ನ ಸಂಗಡ ಇದ್ದರೆ ಕರ್ತನು ಹೇಳಿ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ಕಾರವೇ ನಾನು ಅವರನ್ನು ಹೊರಡಿಸಲು ಶಕ್ತನಾಗಿರುವೆನ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ಆಗ ಯೆಹೋಶುವನು ಯೆಫುನ್ನೆಯ ಮಗನಾದ ಕಾಲೇಬ ನನ್ನು ಆಶೀರ್ವದಿಸಿ ಅವನಿಗೆ ಹೆಬ್ರೋನನ್ನು ಬಾಧ್ಯತೆ ಯಾಗಿ ಕೊ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ಹೀಗೆಯೇ ಕೆನೆಜ್ಯನಾದ ಯೆಫು ನ್ನೆಯ ಮಗನಾದ ಕಾಲೇಬನು ಇಸ್ರಾಯೇಲಿನ ದೇವರಾದ ಕರ್ತನನ್ನು ಪೂರ್ಣವಾಗಿ ಹಿಂಬಾಲಿಸ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ಾಧ್ಯತೆಯಾಗಿ ಕೊಡಲು ಕಾನಾನ್‌ ದೇಶದಲ್ಲಿ ಇಸ್ರಾಯೇಲ್‌ ಮಕ್ಕಳು ಬಾಧ್ಯ ವಾಗಿ ಹೊಂದಿದ ದೇಶಗಳು ಇವ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್ದರಿಂದ ಹೆಬ್ರೋನು ಇಂದಿನ ವರೆಗೂ ಅವನ ಬಾಧ್ಯತೆ ಯಾಯ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ಹೆಬ್ರೋನಿನ ಹೆಸರು ಮೊದಲು ಕಿರ್ಯತ್‌ಅರ್ಬ; ಈ ಹೆಸರು ಅನಾಕ್ಯರಲ್ಲಿ ಒಬ್ಬ ದೊಡ್ಡ ಮನುಷ್ಯನದು. ದೇಶವು ಯುದ್ಧವಿಲ್ಲದ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ಶಾಂತವಾಯ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ಅವರ ಕರ್ತನು ಮೋಶೆಯ ಮುಖಾಂತರವಾಗಿ ಆಜ್ಞಾಪಿಸಿದ ಹಾಗೆಯೇ ಒಂಭತ್ತೂವರೆ ಗೋತ್ರಗಳಿಗೆ ಚೀಟುಗಳನ್ನು ಹಾಕಿ ಬಾಧ್ಯವ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ಾಲು ಹಂಚ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ಮೋಶೆಯು ಯೊರ್ದನಿಗೆ ಆಚೆ ಎರಡುವರೆ ಗೋತ್ರಗಳಿಗೆ ಬಾಧ್ಯತೆಯನ್ನು ಕೊಟ್ಟಿದ್ದನು. ಆದರೆ ಲೇವಿಯರಿಗೆ ಯಾವ ಬಾಧ್ಯತೆಯ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ೊಡಲಿಲ್ಲ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ಯೋಸೇಫನ ಮಕ್ಕಳಾದ ಮನಸ್ಸೆಯೂ ಎಫ್ರಾಯಾಮನೂ ಎರಡು ಗೋತ್ರಗಳಾಗಿದ್ದರು. ಅವರು ಲೇವಿಯರಿಗೆ ದೇಶದಲ್ಲಿ ಪಾಲು ಕೊಡಲಿಲ್ಲ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ಾಸಮಾಡುವ ಪಟ್ಟಣಗಳನ್ನೂ ಪಶುಗಳಿಗೋಸ್ಕರವಾಗಿ ಹುಲ್ಲುಗಾವಲುಗಳನ್ನೂ ಪ್ರಾಂತ್ಯಗಳನ್ನೂ ಮಾತ್ರ ಕೊಟ್ಟ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2026-06-17T10:38:09Z</dcterms:created>
  <dcterms:modified xsi:type="dcterms:W3CDTF">2026-06-17T10:38:09Z</dcterms:modified>
  <dc:title>யோசுவா : 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