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வெல்லாம் ஏக்கமெல்லாம் 
வாஞ்சையெல்லாம் நீரே
உம்மோடு நான் நடக்கணுமே
உம்மோடு நான் பழகணுமே
உந்தன் சித்தம் செய்யவ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ழைக்காக காத்திருக்கும் பயிர் போல நான் காத்திருந்தேன்
கீழ்காற்று வீசும் என்று ஆவலுடன் எதிர்பார்த்திருந்தேன்
மழையாக இறங்கணுமே என்னை முழுதும் நனைக்கணும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ாயின்றி தகப்பனின்றி தனிமையிலே எந்தன் துணை என்பேன்
சிநேகிதரே சிறந்தவரே மார்போடு என்னை அணைப்பவரே
மணவாட்டி என்றவரே மணவாளன் என் இயேசுவே
என் அன்பே, என் உயி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2026-06-10T09:09:52Z</dcterms:created>
  <dcterms:modified xsi:type="dcterms:W3CDTF">2026-06-10T09:09:52Z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