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கல்வாரி மாமலைமேல் கை கால்கள் ஆணிகளால்
கடாவப் பட்டவராய் கர்த்தர் தொங்கக் கண்டேன்
குருசின் வேதனையும் சிரசின் முள் முடியும்
குருதி சிந்துவதும் உருக்கிற்றென் மனத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ஞ்சாதே என் மகனே மிஞ்சும் உன் பாவமதால்
நெஞ்சம் கலங்காதே தஞ்சம் நானே உனக்கு
எனக்கேன் இப்பாடு உனக்காகத்தானே
ஈனக்கோல மடைந்தேன் உன்னை ரட்சித்தேன் எ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கர்த்தரின் சத்தமதை சத்தியம் என்று நம்பி
பக்தியுடன் விழுந்து முத்தம் செய்தேன் அவரை
என் பாவம் நீங்கியதே எக்கேடும் ஓடியதே
சந்தேகம் மாறியதே சந்தோஷம் பொங்கிய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2026-06-10T09:09:55Z</dcterms:created>
  <dcterms:modified xsi:type="dcterms:W3CDTF">2026-06-10T09:09:55Z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