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ங்கே காட்டுமிருகங்களும் ஓரிகளும் ஒன்றையொன்று சந்தித்துகாட்டாட்டைக் காட்டாடு கூப்பிடும்; அங்கே சாக்குருவிகளும் தங்கி, இளைப்பாறும் இடத்தைக் கண்டடைய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ங்கே வல்லூறும் கூடுகட்டி, முட்டையிட்டு, குஞ்சுபொரித்து, அவைகளைத் தன் நிழலிலே கூட்டிக்கொள்ளும்; அங்கே கூளிகளும் ஜோடுஜோடாகச் சேர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ங்கே வல்லூறும் கூடுகட்டி, முட்டையிட்டு, குஞ்சுபொரித்து, அவைகளைத் தன் நிழலிலே கூட்டிக்கொள்ளும்; அங்கே கூளிகளும் ஜோடுஜோடாகச் சேர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புஸ்தகத்திலேதேடி வாசியுங்கள்; இவைகளில் ஒன்றும் குறையாது; இவைகளில் ஒன்றும் ஜோடில்லாதிராது; அவருடைய வாய் இதைச் சொல்லிற்று; அவருடைய ஆவி இவைகளைச் சேர்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புஸ்தகத்திலேதேடி வாசியுங்கள்; இவைகளில் ஒன்றும் குறையாது; இவைகளில் ஒன்றும் ஜோடில்லாதிராது; அவருடைய வாய் இதைச் சொல்லிற்று; அவருடைய ஆவி இவைகளைச் சேர்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ே அவைகளுக்குச் சீட்டுப்போட்டார்; அவருடைய கையே அதை அவைகளுக்கு அளவுநூலால் பகிர்ந்து கொடுத்தது; அவைகள் என்றைக்கும் அதைச் சுதந்தரித்துத் தலைமுறை தலைமுறையாக அதிலே சஞ்சரி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ே அவைகளுக்குச் சீட்டுப்போட்டார்; அவருடைய கையே அதை அவைகளுக்கு அளவுநூலால் பகிர்ந்து கொடுத்தது; அவைகள் என்றைக்கும் அதைச் சுதந்தரித்துத் தலைமுறை தலைமுறையாக அதிலே சஞ்சரிக்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ஜாதிகளே, கேட்கிறதற்குக் கிட்டிவாருங்கள்; ஜனங்களே கவனியுங்கள்; பூமியும் அதின் நிறைவும், பூச்சக்கரமும் அதில் உற்பத்தியான யாவும் கேட்கக்கடவ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ஜாதிகளே, கேட்கிறதற்குக் கிட்டிவாருங்கள்; ஜனங்களே கவனியுங்கள்; பூமியும் அதின் நிறைவும், பூச்சக்கரமும் அதில் உற்பத்தியான யாவும் கேட்கக்கடவ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கல ஜாதிகளின்மேலும் கர்த்தருடைய கடுங்கோபமும், அவர்களுடைய சகல சேனைகளின்மேலும் அவருடைய உக்கிரமும் மூளுகிறது; அவர்களைச் சங்காரத்துக்கு நியமித்து, கொலைக்கு ஒப்புக்கொடுக்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ரையும் முள்ளம்பன்றியும் அதைச் சுதந்தரிக்கும், ஆந்தையும் காக்கையும் அதிலே குடியிருக்கும்; அதின்மேல் வெட்டவெளியின் நூலையும், வெறுமையின் தூக்கையும் பிடிப்ப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கல ஜாதிகளின்மேலும் கர்த்தருடைய கடுங்கோபமும், அவர்களுடைய சகல சேனைகளின்மேலும் அவருடைய உக்கிரமும் மூளுகிறது; அவர்களைச் சங்காரத்துக்கு நியமித்து, கொலைக்கு ஒப்புக்கொடு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ிலே கொலைசெய்யப்பட்டவர்கள் வெளியே எறியுண்டுகிடப்பார்கள்; அவர்களுடைய பிரேதங்கள் நாற்றமெடுக்கும்; அவர்களுடைய இரத்தத்தினாலே மலைகளும் கரைந்துபோ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ிலே கொலைசெய்யப்பட்டவர்கள் வெளியே எறியுண்டுகிடப்பார்கள்; அவர்களுடைய பிரேதங்கள் நாற்றமெடுக்கும்; அவர்களுடைய இரத்தத்தினாலே மலைகளும் கரைந்துப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ானத்தின் சர்வசேனையும் கரைந்து, வானங்கள் புஸ்தகச்சுருளைப்போல் சுருட்டப்பட்டு, அவைகளின் சர்வசேனையும் திராட்சச்செடியின் இலைகள் உதிருகிறதுபோலவும், அத்திமரத்தின் காய்கள் உதிருகிறதுபோலவும் உதிர்ந்து விழ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ானத்தின் சர்வசேனையும் கரைந்து, வானங்கள் புஸ்தகச்சுருளைப்போல் சுருட்டப்பட்டு, அவைகளின் சர்வசேனையும் திராட்சச்செடியின் இலைகள் உதிருகிறதுபோலவும், அத்திமரத்தின் காய்கள் உதிருகிறதுபோலவும் உதிர்ந்து விழ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ானத்தின் சர்வசேனையும் கரைந்து, வானங்கள் புஸ்தகச்சுருளைப்போல் சுருட்டப்பட்டு, அவைகளின் சர்வசேனையும் திராட்சச்செடியின் இலைகள் உதிருகிறதுபோலவும், அத்திமரத்தின் காய்கள் உதிருகிறதுபோலவும் உதிர்ந்து விழ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னங்களில் என் பட்டயம் வெறிகொண்டது; இதோ ஏதோமின்மேலும், நான் சங்காரத்துக்கு நியமித்த ஜனத்தின் மேலும், அது நியாயஞ்செய்ய இறங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னங்களில் என் பட்டயம் வெறிகொண்டது; இதோ ஏதோமின்மேலும், நான் சங்காரத்துக்கு நியமித்த ஜனத்தின் மேலும், அது நியாயஞ்செய்ய இறங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ோஸ்றாவிலே கர்த்தருக்கு ஒரு யாகமும், ஏதோம் தேசத்திலே மகாசங்காரமும் உண்டு; கர்த்தருடைய பட்டயம் இரத்தத்தில் திருப்தியாகி, நிணத்தினால் பூரிக்கின்றது; ஆட்டுக்குட்டிகள் கடாக்களுடைய இரத்தத்தினாலும், ஆட்டுக்கடாக்களுடைய குண்டிக்காய்களின் கொழுப்பினாலும் திருப்தியா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ோஸ்றாவிலே கர்த்தருக்கு ஒரு யாகமும், ஏதோம் தேசத்திலே மகாசங்காரமும் உண்டு; கர்த்தருடைய பட்டயம் இரத்தத்தில் திருப்தியாகி, நிணத்தினால் பூரிக்கின்றது; ஆட்டுக்குட்டிகள் கடாக்களுடைய இரத்தத்தினாலும், ஆட்டுக்கடாக்களுடைய குண்டிக்காய்களின் கொழுப்பினாலும் திருப்தியா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ரையும் முள்ளம்பன்றியும் அதைச் சுதந்தரிக்கும், ஆந்தையும் காக்கையும் அதிலே குடியிருக்கும்; அதின்மேல் வெட்டவெளியின் நூலையும், வெறுமையின் தூக்கையும் பிடிப்ப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ோஸ்றாவிலே கர்த்தருக்கு ஒரு யாகமும், ஏதோம் தேசத்திலே மகாசங்காரமும் உண்டு; கர்த்தருடைய பட்டயம் இரத்தத்தில் திருப்தியாகி, நிணத்தினால் பூரிக்கின்றது; ஆட்டுக்குட்டிகள் கடாக்களுடைய இரத்தத்தினாலும், ஆட்டுக்கடாக்களுடைய குண்டிக்காய்களின் கொழுப்பினாலும் திருப்தியா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ோடே காண்டாமிருகங்களும், ரிஷபங்களோடே காளைகளும் வந்து மடியும், அவர்கள் தேசம் இரத்தவெறிகொண்டு அவர்கள் மண் நிணத்தினால் கொழுத்துப்ப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ோடே காண்டாமிருகங்களும், ரிஷபங்களோடே காளைகளும் வந்து மடியும், அவர்கள் தேசம் இரத்தவெறிகொண்டு அவர்கள் மண் நிணத்தினால் கொழுத்துப்ப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ு கர்த்தர் பழிவாங்கும் நாள், சீயோனுடைய வழக்கினிமித்தம் பதிலளிக்கும் வருஷ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ு கர்த்தர் பழிவாங்கும் நாள், சீயோனுடைய வழக்கினிமித்தம் பதிலளிக்கும் வருஷ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ஆறுகள் பிசினாகவும், அதின் மண் கந்தகமாகவும் மாறி, அதின் நிலம் எரிகிற கீலாய்ப்போ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ஆறுகள் பிசினாகவும், அதின் மண் கந்தகமாகவும் மாறி, அதின் நிலம் எரிகிற கீலாய்ப்ப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வும் பகலும் அது அவியாது; அதின் புகை என்றென்றைக்கும் எழும்பும்; தலைமுறை தலைமுறையாக அது பாழாயிருக்கும், சதாகாலம் சதாகாலமாக அதை ஒருவரும் கடந்துபோவத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வும் பகலும் அது அவியாது; அதின் புகை என்றென்றைக்கும் எழும்பும்; தலைமுறை தலைமுறையாக அது பாழாயிருக்கும், சதாகாலம் சதாகாலமாக அதை ஒருவரும் கடந்துபோவத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ராஜ்யபாரம்பண்ணின அதின் மேன்மக்களை அழைத்தால், அங்கே அவர்களில் ஒருவரும் இரார்கள்; அதின் பிரபுக்கள் அனைவரும் இல்லாமற்போ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ராஜ்யபாரம்பண்ணின அதின் மேன்மக்களை அழைத்தால், அங்கே அவர்களில் ஒருவரும் இரார்கள்; அதின் பிரபுக்கள் அனைவரும் இல்லாமற்போ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ின் அரமனைகளில் முட்செடிகளும், அதின் கோட்டைகளில் காஞ்சொறிகளும் முட்பூண்டுகளும் முளைக்கும்; அது வலுசர்ப்பங்களின் தாபரமும், கோட்டான்களின் மாளிகையுமாயிரு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ின் அரமனைகளில் முட்செடிகளும், அதின் கோட்டைகளில் காஞ்சொறிகளும் முட்பூண்டுகளும் முளைக்கும்; அது வலுசர்ப்பங்களின் தாபரமும், கோட்டான்களின் மாளிகையுமாயி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ங்கே காட்டுமிருகங்களும் ஓரிகளும் ஒன்றையொன்று சந்தித்துகாட்டாட்டைக் காட்டாடு கூப்பிடும்; அங்கே சாக்குருவிகளும் தங்கி, இளைப்பாறும் இடத்தைக் கண்டடைய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ங்கே காட்டுமிருகங்களும் ஓரிகளும் ஒன்றையொன்று சந்தித்துகாட்டாட்டைக் காட்டாடு கூப்பிடும்; அங்கே சாக்குருவிகளும் தங்கி, இளைப்பாறும் இடத்தைக் கண்டடைய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re shall the great owl make her nest, and lay, and hatch, and gather under her shadow: t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the vultures also be gathered, every one with her m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eek all of you out of the book of the LORD, and read: no one of these shall fail, non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ck her mate: for my mouth it has commanded, and his spirit it has gather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e has cast the lot for them, and his hand has divided it unto them by line: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sess it for ever, from generation to generation shall they dwell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Come near, all of you nations, to hear; and hearken, all of you people: let the earth hea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at is therein; the world, and all things that come out of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the indignation of the LORD is upon all nations, and his fury upon all their armies: he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the cormorant and the bittern shall possess it; the owl also and the raven shall dwell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tterly destroyed them, he has delivered them to the slaugh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ir slain also shall be cast out, and their stink shall come up out of their carcasses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ains shall be melted with their b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all the host of heaven shall be dissolved, and the heavens shall be rolled together a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roll: and all their host shall fall down, as the leaf falls off from the vine, and as a fall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g from the fig t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my sword shall be bathed in heaven: behold, it shall come down upon Idumea, and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of my curse, to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sword of the LORD is filled with blood, it is made fat with fatness, and with the bloo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mbs and goats, with the fat of the kidneys of rams: for the LORD has a sacrifice in Bozrah, an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: and he shall stretch out upon it the line of confusion, and the stones of empti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 slaughter in the land of Idum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unicorns shall come down with them, and the bullocks with the bulls; and their lan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soaked with blood, and their dust made fat with fat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it is the day of the LORD's vengeance, and the year of recompences for the controvers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streams thereof shall be turned into pitch, and the dust thereof into brimstone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 thereof shall become burning pit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t shall not be quenched night nor day; the smoke thereof shall go up for ever: from gener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eneration it shall lie waste; none shall pass through it for ever and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y shall call the nobles thereof to the kingdom, but none shall be there, and all her pri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n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orns shall come up in her palaces, nettles and brambles in the fortresses thereof: and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an habitation of dragons, and a court for ow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wild beasts of the desert shall also meet with the wild beasts of the island, and the saty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cry to his fellow; the screech owl also shall rest there, and find for herself a pla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2026-07-18T18:05:13Z</dcterms:created>
  <dcterms:modified xsi:type="dcterms:W3CDTF">2026-07-18T18:05:13Z</dcterms:modified>
  <dc:title>ஏசாயா : 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