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all the host of heaven shall be dissolved, and the heavens shall be rolled together as a scroll: and all their host shall fall down, as the leaf falls off from the vine, and as a falling fig from the fig tre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my sword shall be bathed in heaven: behold, it shall come down upon Idumea, and upon the people of my curse, to judgment.]]></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my sword shall be bathed in heaven: behold, it shall come down upon Idumea, and upon the people of my curse, to judgment.]]></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 sword of the LORD is filled with blood, it is made fat with fatness, and with the blood of lambs and goats, with the fat of the kidneys of rams: for the LORD has a sacrifice in Bozrah, and a great slaughter in the land of Idumea.]]></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 sword of the LORD is filled with blood, it is made fat with fatness, and with the blood of lambs and goats, with the fat of the kidneys of rams: for the LORD has a sacrifice in Bozrah, and a great slaughter in the land of Idumea.]]></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 sword of the LORD is filled with blood, it is made fat with fatness, and with the blood of lambs and goats, with the fat of the kidneys of rams: for the LORD has a sacrifice in Bozrah, and a great slaughter in the land of Idumea.]]></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unicorns shall come down with them, and the bullocks with the bulls; and their land shall be soaked with blood, and their dust made fat with fatnes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unicorns shall come down with them, and the bullocks with the bulls; and their land shall be soaked with blood, and their dust made fat with fatnes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For it is the day of the LORD's vengeance, and the year of recompences for the controversy of Zion.]]></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streams thereof shall be turned into pitch, and the dust thereof into brimstone, and the land thereof shall become burning pitch.]]></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Come near, all of you nations, to hear; and hearken, all of you people: let the earth hear, and all that is therein; the world, and all things that come out of it.]]></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t shall not be quenched night nor day; the smoke thereof shall go up for ever: from generation to generation it shall lie waste; none shall pass through it for ever and ever.]]></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t shall not be quenched night nor day; the smoke thereof shall go up for ever: from generation to generation it shall lie waste; none shall pass through it for ever and ever.]]></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ut the cormorant and the bittern shall possess it; the owl also and the raven shall dwell in it: and he shall stretch out upon it the line of confusion, and the stones of emptines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ut the cormorant and the bittern shall possess it; the owl also and the raven shall dwell in it: and he shall stretch out upon it the line of confusion, and the stones of emptines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y shall call the nobles thereof to the kingdom, but none shall be there, and all her princes shall be nothing.]]></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y shall call the nobles thereof to the kingdom, but none shall be there, and all her princes shall be nothing.]]></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orns shall come up in her palaces, nettles and brambles in the fortresses thereof: and it shall be an habitation of dragons, and a court for owl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orns shall come up in her palaces, nettles and brambles in the fortresses thereof: and it shall be an habitation of dragons, and a court for owls.]]></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 wild beasts of the desert shall also meet with the wild beasts of the island, and the satyr shall cry to his fellow; the screech owl also shall rest there, and find for herself a place of rest.]]></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 wild beasts of the desert shall also meet with the wild beasts of the island, and the satyr shall cry to his fellow; the screech owl also shall rest there, and find for herself a place of rest.]]></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Come near, all of you nations, to hear; and hearken, all of you people: let the earth hear, and all that is therein; the world, and all things that come out of it.]]></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re shall the great owl make her nest, and lay, and hatch, and gather under her shadow: there shall the vultures also be gathered, every one with her mate.]]></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re shall the great owl make her nest, and lay, and hatch, and gather under her shadow: there shall the vultures also be gathered, every one with her mat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Seek all of you out of the book of the LORD, and read: no one of these shall fail, none shall lack her mate: for my mouth it has commanded, and his spirit it has gathered them.]]></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Seek all of you out of the book of the LORD, and read: no one of these shall fail, none shall lack her mate: for my mouth it has commanded, and his spirit it has gathered them.]]></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he has cast the lot for them, and his hand has divided it unto them by line: they shall possess it for ever, from generation to generation shall they dwell therein.]]></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he has cast the lot for them, and his hand has divided it unto them by line: they shall possess it for ever, from generation to generation shall they dwell therein.]]></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For the indignation of the LORD is upon all nations, and his fury upon all their armies: he has utterly destroyed them, he has delivered them to the slaughter.]]></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For the indignation of the LORD is upon all nations, and his fury upon all their armies: he has utterly destroyed them, he has delivered them to the slaughte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ir slain also shall be cast out, and their stink shall come up out of their carcasses, and the mountains shall be melted with their bloo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ir slain also shall be cast out, and their stink shall come up out of their carcasses, and the mountains shall be melted with their bloo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all the host of heaven shall be dissolved, and the heavens shall be rolled together as a scroll: and all their host shall fall down, as the leaf falls off from the vine, and as a falling fig from the fig tre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all the host of heaven shall be dissolved, and the heavens shall be rolled together as a scroll: and all their host shall fall down, as the leaf falls off from the vine, and as a falling fig from the fig tre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7317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ஏசாயா : 3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திர்ந்து விழு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வானங்களில் என் பட்டயம் வெறிகொண்டது; இதோ ஏதோமின்மேலும், நான் சங்காரத்துக்கு நியமித்த ஜன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ம், அது நியாயஞ்செய்ய இறங்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போஸ்றாவிலே கர்த்தருக்கு ஒரு யாகமும், ஏதோம் தேசத்திலே மகாசங்காரமும் உண்டு; கர்த்தருடைய பட்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தத்தில் திருப்தியாகி, நிணத்தினால் பூரிக்கின்றது; ஆட்டுக்குட்டிகள் கடாக்களுடைய இரத்தத்தி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க்களுடைய குண்டிக்காய்களின் கொழுப்பினாலும் திருப்தியா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களோடே காண்டாமிருகங்களும், ரிஷபங்களோடே காளைகளும் வந்து மடியும், அவர்கள் தேசம் இரத்தவெறி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மண் நிணத்தினால் கொழுத்துப்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து கர்த்தர் பழிவாங்கும் நாள், சீயோனுடைய வழக்கினிமித்தம் பதிலளிக்கும் வருஷ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தின் ஆறுகள் பிசினாகவும், அதின் மண் கந்தகமாகவும் மாறி, அதின் நிலம் எரிகிற கீலாய்ப்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ஜாதிகளே, கேட்கிறதற்குக் கிட்டிவாருங்கள்; ஜனங்களே கவனியுங்கள்; பூமியும் அதின் நிறை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இரவும் பகலும் அது அவியாது; அதின் புகை என்றென்றைக்கும் எழும்பும்; தலைமுறை தலைமுறையாக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ழாயிருக்கும், சதாகாலம் சதாகாலமாக அதை ஒருவரும் கடந்துபோவ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ரையும் முள்ளம்பன்றியும் அதைச் சுதந்தரிக்கும், ஆந்தையும் காக்கையும் அதிலே குடி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ன்மேல் வெட்டவெளியின் நூலையும், வெறுமையின் தூக்கையும் பிடி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ராஜ்யபாரம்பண்ணின அதின் மேன்மக்களை அழைத்தால், அங்கே அவர்களில் ஒருவரும் இரார்கள்; அதின் பிரபு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வரும் இல்லாமற்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தின் அரமனைகளில் முட்செடிகளும், அதின் கோட்டைகளில் காஞ்சொறிகளும் முட்பூண்டுகளும் முளைக்கும்;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சர்ப்பங்களின் தாபரமும், கோட்டான்களின் மாளிகையு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ங்கே காட்டுமிருகங்களும் ஓரிகளும் ஒன்றையொன்று சந்தித்துகாட்டாட்டைக் காட்டாடு கூப்பிடும்; அ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குருவிகளும் தங்கி, இளைப்பாறும் இடத்தைக் கண்ட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சக்கரமும் அதில் உற்பத்தியான யாவும் கேட்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ங்கே வல்லூறும் கூடுகட்டி, முட்டையிட்டு, குஞ்சுபொரித்து, அவைகளைத் தன் நிழலிலே கூட்டிக்கொள்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ங்கே கூளிகளும் ஜோடுஜோடாகச் சே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கர்த்தருடைய புஸ்தகத்திலேதேடி வாசியுங்கள்; இவைகளில் ஒன்றும் குறையாது; இவைகளில் ஒ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டில்லாதிராது; அவருடைய வாய் இதைச் சொல்லிற்று; அவருடைய ஆவி இவைகளைச் சே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ரே அவைகளுக்குச் சீட்டுப்போட்டார்; அவருடைய கையே அதை அவைகளுக்கு அளவுநூலால் பகிர்ந்து கொடு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 என்றைக்கும் அதைச் சுதந்தரித்துத் தலைமுறை தலைமுறையாக அதிலே சஞ்ச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சகல ஜாதிகளின்மேலும் கர்த்தருடைய கடுங்கோபமும், அவர்களுடைய சகல சேனைகளின்மேலும் அவருடைய உக்கிர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ளுகிறது; அவர்களைச் சங்காரத்துக்கு நியமித்து, கொலைக்கு ஒப்புக்கொடு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ர்களிலே கொலைசெய்யப்பட்டவர்கள் வெளியே எறியுண்டுகிடப்பார்கள்; அவர்களுடைய பிரே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றமெடுக்கும்; அவர்களுடைய இரத்தத்தினாலே மலைகளும் கரைந்து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வானத்தின் சர்வசேனையும் கரைந்து, வானங்கள் புஸ்தகச்சுருளைப்போல் சுருட்டப்பட்டு, அவை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வசேனையும் திராட்சச்செடியின் இலைகள் உதிருகிறதுபோலவும், அத்திமரத்தின் காய்கள் உதிருகிறதுபோல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4]]></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2026-09-07T04:54:57Z</dcterms:created>
  <dcterms:modified xsi:type="dcterms:W3CDTF">2026-09-07T04:54:57Z</dcterms:modified>
  <dc:title>ஏசாயா : 34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