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ிடா இயேசுவே அடைக்கல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ஞ்சிடும் மாந்தரை அஞ்சிடாதே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வார்த்தையே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ண்ணுலகில் பிறந்த மனிதனுக்கு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் இயேசுதான்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சிந்தியே கலங்குவோ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கிருபையே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க சாத்தானின் வலையில் விழ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ிலே அணைத்திடும்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் அடைக்கல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ஞ்சிடும் பாரமா …. ஓ.ஓ.ஓ அஞ்சிட வேண்ட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ே இயேசு உன் அடைக்கல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ஞ்சிடும் மாந்தரை அஞ்சிடாதே எ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வார்த்தையே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டைக்கல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்தனைக் காலங்கள் நான் காத்திருந்தேன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நான் காண்ப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ன் வாஞ்சைகள் தீர்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இன்னும் தாமதம் நானாறி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ங்கள் மாறலாம் ஆ…ஆ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் அடைக்கல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தீர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கரத்தினில் நானிரு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ம் வருவோரைத் தள்ளிடமா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அடைக்கலம் எவ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டைக்கல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தருபவர் இயேசுவே  –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க்கு அடைக்கலம் இயேசுவே – கொ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ர்க்கு அடைக்கல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மாறி பயணம் செய்வோ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ே அடைக்கல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ென்று எந்த (ஓ..ஓ..ஓ) வஞ்சகர் வந்தால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2026-07-30T13:30:39Z</dcterms:created>
  <dcterms:modified xsi:type="dcterms:W3CDTF">2026-07-30T13:30:39Z</dcterms:modified>
  <dc:title>துதிப் பாடல்கள்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