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ீட்பர் ரத்தம் சிந்தினார்
மா நீதியும் சம்பாதித்தார்
என் சொந்த நீதி வெறுத்தேன்
இயேசுவின் நாமம் நம்புவேன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அவர் முகத்தை
மறைக்கும் காலம் அவரை
எப்போதும்போல நம்புவேன்
மாறாதவர் என்றறிவேன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வெள்ளம் பொங்கினும்
என் மாம்சம் சோர்ந்துபோயினும்
உம் வாக்குத்தத்தம் ஆணையும்
என் நெஞ்சை ஆற்றித் தேற்றிடும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யாயத் தீர்ப்புக் காலத்தில்
எக்காள சத்தம் கேட்கையில்
அஞ்சேன் என் மீட்பர் நீதியே
அநீதன் என்னை ழூடுமோ
நான் நிற்கும் பாறை கிறிஸ்து தான்
வேறஸ்திபாரம் மணல்தான்
வேறஸ்திபாரம் மணல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2026-09-08T16:13:20Z</dcterms:created>
  <dcterms:modified xsi:type="dcterms:W3CDTF">2026-09-08T16:13:20Z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