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400221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1. என் மீட்பர் ரத்தம் சிந்தினார்
மா நீதியும் சம்பாதித்தார்
என் சொந்த நீதி வெறுத்தேன்
இயேசுவின் நாமம் நம்புவேன்
நான் நிற்கும் பாறை கிறிஸ்து தான்
வேறஸ்திபாரம் மணல்தான்
வேறஸ்திபாரம் மணல்தா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2. கார் மேகம் அவர் முகத்தை
மறைக்கும் காலம் அவரை
எப்போதும்போல நம்புவேன்
மாறாதவர் என்றறிவேன்
நான் நிற்கும் பாறை கிறிஸ்து தான்
வேறஸ்திபாரம் மணல்தான்
வேறஸ்திபாரம் மணல்தா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3. மரண வெள்ளம் பொங்கினும்
என் மாம்சம் சோர்ந்துபோயினும்
உம் வாக்குத்தத்தம் ஆணையும்
என் நெஞ்சை ஆற்றித் தேற்றிடும்
நான் நிற்கும் பாறை கிறிஸ்து தான்
வேறஸ்திபாரம் மணல்தான்
வேறஸ்திபாரம் மணல்தான்
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0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763000" cy="4572000"/>
          </a:xfrm>
          <a:prstGeom prst="rect">
            <a:avLst/>
          </a:prstGeom>
          <a:noFill/>
        </p:spPr>
        <p:txBody>
          <a:bodyPr anchor="t" anchorCtr="0" rtlCol="0" vert="horz" bIns="45720" lIns="91440" rIns="91440" tIns="45720">
            <a:spAutoFit/>
          </a:bodyPr>
          <a:lstStyle/>
          <a:p>
            <a:pPr algn="l" rtl="0" fontAlgn="t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4. நியாயத் தீர்ப்புக் காலத்தில்
எக்காள சத்தம் கேட்கையில்
அஞ்சேன் என் மீட்பர் நீதியே
அநீதன் என்னை ழூடுமோ
நான் நிற்கும் பாறை கிறிஸ்து தான்
வேறஸ்திபாரம் மணல்தான்
வேறஸ்திபாரம் மணல்தான்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Roboto"/>
              </a:rPr>
              <a:t><![CDATA[துதிப் பாடல்கள்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1">
  <a:themeElements>
    <a:clrScheme name="Theme2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2026-07-25T13:25:43Z</dcterms:created>
  <dcterms:modified xsi:type="dcterms:W3CDTF">2026-07-25T13:25:43Z</dcterms:modified>
  <dc:title>துதிப் பாடல்கள்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