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ிரப்புங்கப்பா உங்க வல்லமையாலே
என்ன நிரப்புங்கப்பா உங்க அக்கினிய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ங்க என்ன நிரப்பிடுங்க
ஆவியினாலே நிரப்பிடுங்க
நிரப்பிடுங்க என்ன நிரப்பிடுங்க
வல்லமையாலே நிரப்பிடு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ழலை தொடுவோர் சுகத்தை பெறணும்
கச்சயை தொடுவோர் அற்புதம் பெறணும்
பேதுரு போல் என்ன நிரப்பிடுங்க
பவுலை போல் பயன் படுத்திடுங்க - நிரப்பிடு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ியான பாத்திரமாக வாழ்ந்த வாழ்க்கை
முடிவுக்கு வரணும் - நான்
மூழ்கணுமே நான் மூழ்கணுமே
ஆவியின் நதியிலே மூழ்கண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ணுமே நான் நிரம்பணுமே
பரிசுத்த ஆவியால் நிரம்பண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ுவெல்லாம் உம் அக்கினி நதியை
என்னை கொண்டு பாய்ந்திட செய்யும் - என்
செய்திடுங்க ஐயா செய்திடுங்க
நதியாய் பாய்ந்திட செய்திடுங்க -  நிரப்பிடு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ிரப்புங்கப்பா உங்க வல்லமையாலே
என்ன நிரப்புங்கப்பா உங்க அக்கினிய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ங்க என்ன நிரப்பிடுங்க
ஆவியினாலே நிரப்பிடுங்க
நிரப்பிடுங்க என்ன நிரப்பிடுங்க
வல்லமையாலே நிரப்பிடு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2026-09-16T13:45:28Z</dcterms:created>
  <dcterms:modified xsi:type="dcterms:W3CDTF">2026-09-16T13:45:28Z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