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4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iding o'er life's fitful waters, 
Heavy surges sometimes roll ; 
And we sigh for yonder haven, 
For the Home-land of the sou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sed Home-land, ever fair I 
Sin can never enter there ; 
But the soul, to life awaking, 
Everlasting joy shall sha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ft we catch a faint reflection 
Of its bright and vernal hills ; 
And though distant, how we hail it ! — 
How each heart with rapture thrills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 our Father, and our Saviour, 
To the Spirit, Three in One, 
We shall sing glad songs of triumph 
When our harvest work is don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'Tis the weary pilgrim's Home-land, 
Where each throbbing care shall cease, 
And our longings and our yearnings, 
Like the waves, be hushed to pe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2026-09-08T11:00:26Z</dcterms:created>
  <dcterms:modified xsi:type="dcterms:W3CDTF">2026-09-08T11:00:26Z</dcterms:modified>
  <dc:title>Hymn : 911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