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78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eking the lost, yes, kindly entreating 
Wanderers on the mountain astray ; 
Come unto Me, His message re- 
peating,  
Words of the Master speaking tod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. . . Going afar . . . upon the mountain, . . . 
Bringing the wanderer back again, back 
again ... 
Into the fold ... of our Redeemer, . . . 
Jesus, the Lamb for sinners slai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eeking the lost, and pointing to Jesus, 
Souls that are weak and hearts that 
are sore, 
Leading them forth in ways of salvation,
Showing the path to life evermo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us would we go on missions of mercy, 
Following Christ from day to day ; 
Cheering the faint, and raising the fallen, 
Pointing the lost to Jesus the W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2026-09-16T15:13:12Z</dcterms:created>
  <dcterms:modified xsi:type="dcterms:W3CDTF">2026-09-16T15:13:12Z</dcterms:modified>
  <dc:title>Hymn : 817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