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, யுகயுகமாய்
எம் துணை ஆயினீர்;
நீர் இன்னும் வரும் காலமாய்
எம் நம்பிக்கை ஆ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ஆசனத்தின் நிழலே
பக்தர் அடைக்கலம்;
உம் வன்மையுள்ள புயமே
நிச்சய கேடக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உருவாகியே,
மலைகள் தோன்றுமுன்,
சுயம்புவாய் எற்றும் நீரே
மாறா பராபர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ஆண்டு உமக்கு
ஓர் நானைப் போலாமே;
யுகங்கள் தேவரீருக்கு
ஓர் இமைக் கொப்பா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வுக்குள்ளான மானிடர்
நிலைக்கவேமாட்டார்;
உலர்ந்த பூவைப் போல் அவர்
உதிர்நது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ர்த்தாவே, யுகாயுகமாய்
எம் துணை ஆயினீர்;
இக்கட்டில் நற் சகாயராய்
எம் நித்திய வீடா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2026-07-31T18:36:49Z</dcterms:created>
  <dcterms:modified xsi:type="dcterms:W3CDTF">2026-07-31T18:36:49Z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