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15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த்தாவே, யுகயுகமாய்
எம் துணை ஆயினீர்;
நீர் இன்னும் வரும் காலமாய்
எம் நம்பிக்கை ஆவ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 ஆசனத்தின் நிழலே
பக்தர் அடைக்கலம்;
உம் வன்மையுள்ள புயமே
நிச்சய கேடக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ூலோகம் உருவாகியே,
மலைகள் தோன்றுமுன்,
சுயம்புவாய் எற்றும் நீரே
மாறா பராபர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யிரம் ஆண்டு உமக்கு
ஓர் நானைப் போலாமே;
யுகங்கள் தேவரீருக்கு
ஓர் இமைக் கொப்பா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ாவுக்குள்ளான மானிடர்
நிலைக்கவேமாட்டார்;
உலர்ந்த பூவைப் போல் அவர்
உதிர்நது போகி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கர்த்தாவே, யுகாயுகமாய்
எம் துணை ஆயினீர்;
இக்கட்டில் நற் சகாயராய்
எம் நித்திய வீடா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2026-09-16T21:47:10Z</dcterms:created>
  <dcterms:modified xsi:type="dcterms:W3CDTF">2026-09-16T21:47:10Z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