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ற்றுத் தண்ணீரே எந்தன் தேவ ஆவியே
ஜீவ நதியே என்னில் பொங்கிப் பொங்கிவா (2)
ஆசீர்வதியும் என் நேசக் கர்த்தரே
ஆவியின் வரங்களினால் என்னை நிரப்ப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கன்மலையைப் பிளந்து வனாந்திரத்திலே
கர்த்தாவே உம் ஜனங்களின் தாகம் தீர்த்தீரே
பள்ளத்தாக்கிலும் மலைகளிலும்
தண்ணீர் பாயும் தேசத்தை நீர் வாக்களித்தீரே --- ஊற்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ஜீவத் தண்ணீராம் எந்தன் நல்ல கர்த்தாவே
ஜீவ ஊற்றினால் என்னை நிறைத்திடுவீர்
கனி தந்திட நான் செழித்தோங்கிட
கர்த்தரின் கரத்தால் நித்தம் கனம் பெற்றிட --- ஊற்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திறக்கப்பட்டதாம் ஊற்று சிலுவையிலே
இரட்சகரின் காயங்கள் வெளிப்படுதே
பாவக்கறைகள் முற்றும் நீங்கிட
பரிசுத்தர் சமுகத்தில் ஜெயம் பெற்றிட	--- ஊற்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 கிருபையின் ஊற்றுகள் பெருகிடவே
புதுபெலன் அடைந்து நான் மகிழ்ந்திடவே
பரிசுத்தத்தை பயத்துடனே
பூரணமாக்கிட தேவ பெலன் தாருமே --- ஊற்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2026-07-09T07:15:25Z</dcterms:created>
  <dcterms:modified xsi:type="dcterms:W3CDTF">2026-07-09T07:15:25Z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