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ோசேயை நோக்கி: கர்த்தர் செய்யும்படி கற்பித்த வேலைக்கு வேண்டியதற்கு அதிகமான பொருள்களை ஜனங்கள் கொண்டுவருகிறார்கள்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ோசே இனி புருஷர்களாவது ஸ்திரீகளாவது பரிசுத்த ஸ்தலத்துக்கென்று காணிக்கையாக ஒரு வேலையும் செய்யவேண்டாம் என்று பாளயம் எங்கும் கூறும்படி கட்டளையிட்டான்; இவ்விதமாய் ஜனங்கள் கொண்டுவருகிறது நிறுத்தப்பட்ட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ோசே இனி புருஷர்களாவது ஸ்திரீகளாவது பரிசுத்த ஸ்தலத்துக்கென்று காணிக்கையாக ஒரு வேலையும் செய்யவேண்டாம் என்று பாளயம் எங்கும் கூறும்படி கட்டளையிட்டான்; இவ்விதமாய் ஜனங்கள் கொண்டுவருகிறது நிறுத்தப்பட்ட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ெய்யவேண்டிய எல்லா வேலைகளுக்கும் போதுமான பொருள்கள் இருந்ததுமல்லாமல் அதிகமாயும் இ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ெய்யவேண்டிய எல்லா வேலைகளுக்கும் போதுமான பொருள்கள் இருந்ததுமல்லாமல் அதிகமாயும் இ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ேலைசெய்கிறவர்களாகிய ஞான இருதயமுள்ள யாவரும் வாசஸ்தலத்தை உண்டாக்கினார்கள் அதற்குத் திரித்த மெல்லிய பஞ்சுநூலாலும் இளநீலநூலாலும் இரத்தாம்பரநூலாலும் சிவப்புநூலாலும், விநோத நெசவுவேலையாகிய கேருபீன்களுள்ள பத்து மூடுதிரைகளைப் பண்ண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ேலைசெய்கிறவர்களாகிய ஞான இருதயமுள்ள யாவரும் வாசஸ்தலத்தை உண்டாக்கினார்கள் அதற்குத் திரித்த மெல்லிய பஞ்சுநூலாலும் இளநீலநூலாலும் இரத்தாம்பரநூலாலும் சிவப்புநூலாலும், விநோத நெசவுவேலையாகிய கேருபீன்களுள்ள பத்து மூடுதிரைகளைப் பண்ண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ஒவ்வொரு மூடுதிரை இருபத்தெட்டு முழ நீளமும் நாலு முழ அகலமுமாயிருந்தது; மூடுதிரைகளெல்லாம் ஒரே அளவாய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ஐந்து மூடுதிரைகளை ஒன்றோடொன்று இணைத்து, மற்ற ஐந்து மூடுதிரைகளையும் ஒன்றோடொன்று இணை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ணைக்கப்பட்ட ஒரு மூடுதிரையின் ஓரத்தில் இளநீலநூலால் ஐம்பது காதுகளை உண்டுபண்ணி, அப்படியே இணைக்கப்பட்ட மற்ற மூடுதிரையின் ஓரத்திலும் உண்டுபண்ணி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பரிசுத்த ஸ்தலத்துத் திருப்பணிகளுக்கடுத்த சகல வேலைகளையும், கர்த்தர் கற்பித்தபடியெல்லாம், பெசலெயேலும் அகோலியாபும், செய்ய அறியும்படிக்குக் கர்த்தரால் ஞானமும் புத்தியும் பெற்ற விவேக இருதயமுள்ள மற்ற அனைவரும் செய்யத்தொடங்க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ாதுகள் ஒன்றோடொன்று இணைக்கப்பட்டவைகளாய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ஐம்பது பொன் கொக்கிகளையும் பண்ணி, அந்தக் கொக்கிகளால் மூடுதிரைகளை ஒன்றோடொன்று இணைத்துவிட்டான். இவ்விதமாக ஒரே வாசஸ்தலமாய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ஐம்பது பொன் கொக்கிகளையும் பண்ணி, அந்தக் கொக்கிகளால் மூடுதிரைகளை ஒன்றோடொன்று இணைத்துவிட்டான். இவ்விதமாக ஒரே வாசஸ்தலமா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ாசஸ்தலத்தின்மேல் கூடாரமாகப் போடும்படி ஆட்டுமயிரினால் நெய்த பதினொரு மூடுதிரைகளையும் பண்ண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வ்வொரு மூடுதிரை முப்பது முழ நீளமும் நாலு முழ அகலமுமாயிருந்தது. பதினொரு மூடுதிரைகளும் ஒரே அளவாயி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ஐந்து மூடுதிரைகளை ஒன்றாகவும், மற்ற ஆறு மூடுதிரைகளை ஒன்றாகவும் இணைத்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ணைக்கப்பட்ட ஒரு மூடுதிரையின் ஓரத்தில் ஐம்பது காதுகளையும், இணைக்கப்பட்ட மற்ற மூடுதிரையின் ஓரத்தில் ஐம்பது காதுகளையும் உண்டாக்க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ூடாரத்தை ஒன்றாய் இணைத்துவிட, ஐம்பது வெண்கலக் கொக்கிகளையும் உண்டாக்கி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ிவப்புத்தீர்ந்த ஆட்டுக்கடாத் தோலினால் கூடாரத்துக்கு ஒரு மூடியையும் அதின்மேல் போடத் தகசுத்தோலினால் ஒரு மூடியையும் உண்டு பண்ண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ிவப்புத்தீர்ந்த ஆட்டுக்கடாத் தோலினால் கூடாரத்துக்கு ஒரு மூடியையும் அதின்மேல் போடத் தகசுத்தோலினால் ஒரு மூடியையும் உண்டு பண்ண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பரிசுத்த ஸ்தலத்துத் திருப்பணிகளுக்கடுத்த சகல வேலைகளையும், கர்த்தர் கற்பித்தபடியெல்லாம், பெசலெயேலும் அகோலியாபும், செய்ய அறியும்படிக்குக் கர்த்தரால் ஞானமும் புத்தியும் பெற்ற விவேக இருதயமுள்ள மற்ற அனைவரும் செய்யத்தொடங்க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ாசஸ்தலத்துக்கு நிமிர்ந்துநிற்கும் பலகைகளையும் சீத்திம் மரத்தால் செய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வ்வொரு பலகையும் பத்துமுழ நீளமும் ஒன்றரை முழ அகலமுமாயி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வ்வொரு பலகைக்கும் ஒன்றுக்கொன்று சமதூரமான இரண்டு கழுந்துகள் இருந்தது; வாசஸ்தலத்தின் பலகைகளுக்கெல்லாம் இப்படியே செய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வ்வொரு பலகைக்கும் ஒன்றுக்கொன்று சமதூரமான இரண்டு கழுந்துகள் இருந்தது; வாசஸ்தலத்தின் பலகைகளுக்கெல்லாம் இப்படியே செய்த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ாசஸ்தலத்திற்காகச் செய்யப்பட்ட பலகைகளில் தெற்கே தென்திசைக்கு இருபது பலகைகளை உண்டாக்க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 இருபது பலகைகளின் கீழே வைக்கும் நாற்பது வெள்ளிப் பாதங்களையும் உண்டுபண்ணினான்; ஒரு பலகையின் கீழ் அதின் இரண்டு கழுந்துகளுக்கும் இரண்டு பாதங்களையும், மற்றப் பலகையின்கீழ் அதின் இரண்டு கழுந்துகளுக்கும் இரண்டு பாதங்களையும் பண்ணிவைத்து;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 இருபது பலகைகளின் கீழே வைக்கும் நாற்பது வெள்ளிப் பாதங்களையும் உண்டுபண்ணினான்; ஒரு பலகையின் கீழ் அதின் இரண்டு கழுந்துகளுக்கும் இரண்டு பாதங்களையும், மற்றப் பலகையின்கீழ் அதின் இரண்டு கழுந்துகளுக்கும் இரண்டு பாதங்களையும் பண்ணிவைத்து;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ாசஸ்தலத்தின் மறுபக்கமாகிய வடபுறத்தில் இருபது பலகைகளையும், அவைகளுக்கு நாற்பது வெள்ளிப் பாதங்களையும் செய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ஒரு பலகையின்கீழ் இரண்டு பாதங்களும், மற்றப் பலகையின்கீழ் இரண்டு பாதங்களும் செய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ாசஸ்தலத்தின் மேல்புறத்திற்கு ஆறு பலகைகளை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ெசலெயேலையும் அகோலியாபையும், கர்த்தரால் ஞானமடைந்து அந்த வேலைகளைச் செய்யவரும்படி தங்கள் இருதயத்தில் எழுப்புதலடைந்த ஞான இருதயத்தாராகிய எல்லாரையும், மோசே வரவழைத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வாசஸ்தலத்தின் இருபக்கங்களிலுள்ள மூலைகளுக்கு இரண்டு பலகைகளையும் செய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ைகள் கீழே இசைக்கப்பட்டிருந்தது, மேலேயும் ஒரு வளையத்தினால் இசைக்கப்பட்டிருந்தது; இரண்டு மூலைகளிலுமுள்ள அவ்விரண்டிற்கும் அப்படியே செய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டியே எட்டுப் பலகைகளும், அவைகளுடைய ஒவ்வொரு பலகையின் கீழ் இரண்டிரண்டு பாதங்களாகப் பதினாறு வெள்ளிப்பாதங்களும் இருந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டியே எட்டுப் பலகைகளும், அவைகளுடைய ஒவ்வொரு பலகையின் கீழ் இரண்டிரண்டு பாதங்களாகப் பதினாறு வெள்ளிப்பாதங்களும் இ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ீத்திம் மரத்தால் வாசஸ்தலத்தின் ஒரு பக்கத்துப் பலகைகளுக்கு ஐந்து தாழ்ப்பாள்களைய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வாசஸ்தலத்தின் மறுபக்கத்துப் பலகைகளுக்கு ஐந்து தாழ்ப்பாள்களையும், வாசஸ்தலத்தின் மேல்புறமான பின்பக்கத்துப் பலகைகளுக்கு ஐந்து தாழ்ப்பாள்களையும் பண்ண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வாசஸ்தலத்தின் மறுபக்கத்துப் பலகைகளுக்கு ஐந்து தாழ்ப்பாள்களையும், வாசஸ்தலத்தின் மேல்புறமான பின்பக்கத்துப் பலகைகளுக்கு ஐந்து தாழ்ப்பாள்களையும் பண்ணி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டுத்தாழ்ப்பாள் ஒரு முனைதொடங்கி மறுமுனைமட்டும் பலகைகளின் மையத்தில் உருவப்பாயும்படி செய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டுத்தாழ்ப்பாள் ஒரு முனைதொடங்கி மறுமுனைமட்டும் பலகைகளின் மையத்தில் உருவப்பாயும்படி செய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லகைகளைப் பொன்தகட்டால் மூடி, தாழ்ப்பாள்களின் இடங்களாகிய அவைகளின் வளையங்களைப் பொன்னினால் பண்ணி, தாழ்ப்பாள்களைப் பொன்தகட்டால் மூட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ெசலெயேலையும் அகோலியாபையும், கர்த்தரால் ஞானமடைந்து அந்த வேலைகளைச் செய்யவரும்படி தங்கள் இருதயத்தில் எழுப்புதலடைந்த ஞான இருதயத்தாராகிய எல்லாரையும், மோசே வரவழைத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லகைகளைப் பொன்தகட்டால் மூடி, தாழ்ப்பாள்களின் இடங்களாகிய அவைகளின் வளையங்களைப் பொன்னினால் பண்ணி, தாழ்ப்பாள்களைப் பொன்தகட்டால் மூட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ளநீலநூலாலும் இரத்தாம்பரநூலாலும் சிவப்புநூலாலும் திரித்த மெல்லிய பஞ்சுநூலாலும் செய்யப்பட்டதும், விசித்திரவேலையாகிய கேருபீன்களுள்ளதுமான ஒரு திரைச்சீலையை உண்டுபண்ணி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ளநீலநூலாலும் இரத்தாம்பரநூலாலும் சிவப்புநூலாலும் திரித்த மெல்லிய பஞ்சுநூலாலும் செய்யப்பட்டதும், விசித்திரவேலையாகிய கேருபீன்களுள்ளதுமான ஒரு திரைச்சீலையை உண்டுபண்ணி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ற்குச் சீத்திம் மரத்தினால் நாலு தூண்களைச்செய்து, அவைகளைப் பொன்தகட்டால் மூடி, அவைகளின் கொக்கிகளைப் பொன்னினால் பண்ணி, அவைகளுக்கு நான்கு வெள்ளிப்பாதங்களை வார்ப்பித்த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தற்குச் சீத்திம் மரத்தினால் நாலு தூண்களைச்செய்து, அவைகளைப் பொன்தகட்டால் மூடி, அவைகளின் கொக்கிகளைப் பொன்னினால் பண்ணி, அவைகளுக்கு நான்கு வெள்ளிப்பாதங்களை வார்ப்பித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ூடாரவாசலுக்கு இளநீலநூலாலும் இரத்தாம்பரநூலாலும் சிவப்புநூலாலும் திரித்த மெல்லிய பஞ்சுநூலாலும் செய்த சித்திரத் தையல்வேலையான ஒரு தொங்குதிரையையும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ூடாரவாசலுக்கு இளநீலநூலாலும் இரத்தாம்பரநூலாலும் சிவப்புநூலாலும் திரித்த மெல்லிய பஞ்சுநூலாலும் செய்த சித்திரத் தையல்வேலையான ஒரு தொங்குதிரையையும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ின் ஐந்து தூண்களையும், அவைகளின் வளைவாணிகளையும் உண்டாக்கி, அவைகளின் குமிழ்களையும் வளையங்களையும் பொன்தகட்டால் மூடினான்: அவைகளின் ஐந்து பாதங்களும் வெண்கலமாயிருந்த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ின் ஐந்து தூண்களையும், அவைகளின் வளைவாணிகளையும் உண்டாக்கி, அவைகளின் குமிழ்களையும் வளையங்களையும் பொன்தகட்டால் மூடினான்: அவைகளின் ஐந்து பாதங்களும் வெண்கலமாய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, இஸ்ரவேல் புத்திரர் திருப்பணிக்கடுத்த சகல வேலைகளுக்காகவும் கொண்டுவந்த காணிக்கைப் பொருள்களையெல்லாம், மோசேயினிடத்தில் வாங்கிக்கொண்டார்கள். பின்னும் ஜனங்கள் காலைதோறும் தங்களுக்கு இஷ்டமான காணிக்கைகளை அவனிடத்தில் கொண்டுவ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, இஸ்ரவேல் புத்திரர் திருப்பணிக்கடுத்த சகல வேலைகளுக்காகவும் கொண்டுவந்த காணிக்கைப் பொருள்களையெல்லாம், மோசேயினிடத்தில் வாங்கிக்கொண்டார்கள். பின்னும் ஜனங்கள் காலைதோறும் தங்களுக்கு இஷ்டமான காணிக்கைகளை அவனிடத்தில் கொண்டுவ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பரிசுத்த ஸ்தலத்து வேலைகளைச் செய்கிற விவேகிகள் யாவரும் அவரவர் செய்கிற வேலையின் காரியமாய் வந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ோசேயை நோக்கி: கர்த்தர் செய்யும்படி கற்பித்த வேலைக்கு வேண்டியதற்கு அதிகமான பொருள்களை ஜனங்கள் கொண்டுவருகிறார்கள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तब मूसा ने सारी छावनी में इस आज्ञा का प्रचार करवाया, कि क्या पुरूष, क्या स्त्री, कोई पवित्रस्था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लिये और भेंट न लाए, इस प्रकार लोग और भेंट लाने से रोके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क्योंकि सब काम बनाने के लिये जितना सामान आवश्यक था उतना वरन उससे अधिक बनाने वालों के पास आ चुक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थ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और काम करने वाले जितने बुद्धिमान थे उन्होंने निवास के लिये बटी हुई सूक्ष्म सनी के कपड़े के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ीले, बैंजनी और लाल रंग के कपड़े के दस पटों को काढ़े हुए करूबों सहित बन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एक एक पट की लम्बाई अट्ठाईस हाथ और चौड़ाई चार हाथ की हुई; सब पट एक ही नाप के बन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उसने पांच पट एक दूसरे से जोड़ दिए, और फिर दूसरे पांच पट भी एक दूसरे से जोड़ दि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और जहां ये पट जोड़े गए वहां की दोनों छोरों पर उसने पीली नीली फलियां लगा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और बसलेल और ओहोलीआब और सब बुद्धिमान जिन को यहोवा ने ऐसी बुद्धि और समझ दी हो, कि वे यहोवा की सार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उसने दोनों छोरों में पचास पचास फलियां इस प्रकार लगाई कि वे आम्हने-साम्हने हु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और उसने सोने की पचास घुंडियां बनाईं, और उनके द्वारा पटों को एक दूसरे से ऐसा जोड़ा कि निवास मिल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एक हो ग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फिर निवास के ऊपर के तम्बू के लिये उसने बकरी के बाल के ग्यारह पट बन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एक एक पट की लम्बाई तीस हाथ और चौड़ाई चार हाथ की हुई; और ग्यारहों पट एक ही नाप के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इन में से उसने पांच पट अलग और छ: पट अलग जोड़ दि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और जहां दोनों जोड़े गए वहां की छोरों में उसने पचास पचास फलियां लगा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और उसने तम्बू के जोड़ने के लिये पीतल की पचास घुंडियां भी बनाईं जिस से वह एक हो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और उसने तम्बू के लिये लाल रंग से रंगी हुई मेंढ़ों की खालों का एक ओढ़ना और उसके ऊपर के लिय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ूइसों की खालों का भी एक ओढ़ना बन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आज्ञाओं के अनुसार पवित्रस्थान की सेवकाई के लिये सब प्रकार का काम करना जानें, वे सब यह काम करे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फिर उसने निवास के लिये बबूल की लकड़ी के तख्तों को खड़े रहने के लिये बन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एक एक तख्ते की लम्बाई दस हाथ और चौड़ाई डेढ़ हाथ की हु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एक एक तख्ते में एक दूसरी से जोड़ी हुई दो दो चूलें बनीं, निवास के सब तख्तों के लिये उसने इस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ांति बना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और उसने निवास के लिये तख्तों को इस रीति से बनाया, कि दक्खिन की ओर बीस तख्ते ल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और इन बीसों तख्तों के नीचे चांदी की चालीस कुसिर्यां, अर्थात एक एक तख्ते के नीचे उसकी दो चूलों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िये उसने दो कुसिर्यां बना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और निवास की दूसरी अलंग, अर्थात उत्तर की ओर के लिये भी उसने बीस तख्ते बन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और इनके लिये भी उसने चांदी की चालीस कुसिर्यां, अर्थात एक एक तख्ते के नीचे दो दो कुसिर्यां बना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और निवास की पिछली अलंग, अर्थात पश्चिम ओर के लिये उसने छ: तख्ते बन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तब मूसा ने बसलेल और ओहोलीआब और सब बुद्धिमानों को जिनके हृदय में यहोवा ने बुद्धि का प्रकाश दिय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और पिछली अलंग में निवास के कोनों के लिये उसने दो तख्ते बन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और वे नीचे से दो दो भाग के बने, और दोनों भाग ऊपर से सिरे तक उन दोनों तख्तों का ढब ऐसा ही बन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इस प्रकार आठ तख्ते हुए, और उनकी चांदी की सोलह कुसिर्यां हुईं, अर्थात एक एक तख्ते के नीचे दो द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ुसिर्यां हु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फिर उसने बबूल की लकड़ी के बेंड़े बनाए, अर्थात निवास की एक अलंग के तख्तों के लिये पांच बेंड़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और निवास की दूसरी अलंग के तख्तों के लिये पांच बेंड़े, और निवास की जो अलंग पश्चिम ओर पिछले भा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 थी उसके लिये भी पांच बेंड़े, बन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और उसने बीच वाले बेंड़े को तख्तों के मध्य में तम्बू के एक सिरे से दूसरे सिरे तक पहुंचने के लिय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न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और तख्तों को उसने सोने से मढ़ा, और बेंड़ों के घर को काम देने वाले कड़ों को सोने के बनाया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था, अर्थात जिस जिस को पास आकर काम करने का उत्साह हुआ था उन सभों को बुलव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ेंड़ों को भी सोने से मढ़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फिर उसने नीले, बैंजनी और लाल रंग के कपड़े का, और बटी हुई सूक्ष्म सनी वाले कपड़े का बीचवाला पर्द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नाया; वह कढ़ाई के काम किये हुए करूबों के साथ ब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और उसने उसके लिये बबूल के चार खम्भे बनाए, और उन को सोने से मढ़ा; उनकी घुंडियां सोने की बनी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ने उनके लिये चांदी की चार कुसिर्यां ढाल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और उसने तम्बू के द्वार के लिये नीले, बैंजनी और लाल रंग के कपड़े का, और बटी हुई सूक्ष्म सनी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पड़े का कढ़ाई का काम किया हुआ पर्दा बन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और उसने घुंडियों समेत उसके पांच खम्भे भी बनाए, और उनके सिरों और जोड़ने की छड़ों को सोने से मढ़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उनकी पांच कुसिर्यां पीतल की बना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इस्त्राएली जो जो भेंट पवित्रस्थान की सेवकाई के काम और उसके बनाने के लिये ले आए थे, उन्हें उ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ुरूषों ने मूसा के हाथ से ले लिया। तब भी लोग प्रति भोर को उसके पास भेंट अपनी इच्छा से लाते रहे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और जितने बुद्धिमान पवित्रस्थान का काम करते थे वे सब अपना अपना काम छोड़कर मूसा के पास आए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और कहने लगे, जिस काम के करने की आज्ञा यहोवा ने दी है उसके लिये जितना चाहिये उससे अधिक वे ले आ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2026-06-03T12:34:45Z</dcterms:created>
  <dcterms:modified xsi:type="dcterms:W3CDTF">2026-06-03T12:34:45Z</dcterms:modified>
  <dc:title>யாத்திராகமம் : 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