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ய்யவேண்டிய எல்லா வேலைகளுக்கும் போதுமான பொருள்கள் இருந்ததுமல்லாமல் அதிகமாயு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ேலைசெய்கிறவர்களாகிய ஞான இருதயமுள்ள யாவரும் வாசஸ்தலத்தை உண்டாக்கினார்கள் அதற்குத் திரித்த மெல்லிய பஞ்சுநூலாலும் இளநீலநூலாலும் இரத்தாம்பரநூலாலும் சிவப்புநூலாலும், விநோத நெசவுவேலையாகிய கேருபீன்களுள்ள பத்து மூடுதிரைகளைப் பண்ண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வ்வொரு மூடுதிரை இருபத்தெட்டு முழ நீளமும் நாலு முழ அகலமுமாயிருந்தது; மூடுதிரைகளெல்லாம் ஒரே அளவ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ரிசுத்த ஸ்தலத்துத் திருப்பணிகளுக்கடுத்த சகல வேலைகளையும், கர்த்தர் கற்பித்தபடியெல்லாம், பெசலெயேலும் அகோலியாபும், செய்ய அறியும்படிக்குக் கர்த்தரால் ஞானமும் புத்தியும் பெற்ற விவேக இருதயமுள்ள மற்ற அனைவரும் செய்யத்தொடங்க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ந்து மூடுதிரைகளை ஒன்றோடொன்று இணைத்து, மற்ற ஐந்து மூடுதிரைகளையும் ஒன்றோடொன்று இணை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ணைக்கப்பட்ட ஒரு மூடுதிரையின் ஓரத்தில் இளநீலநூலால் ஐம்பது காதுகளை உண்டுபண்ணி, அப்படியே இணைக்கப்பட்ட மற்ற மூடுதிரையின் ஓரத்திலும் உண்டுபண்ண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துகள் ஒன்றோடொன்று இணைக்கப்பட்டவைகள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ஐம்பது பொன் கொக்கிகளையும் பண்ணி, அந்தக் கொக்கிகளால் மூடுதிரைகளை ஒன்றோடொன்று இணைத்துவிட்டான். இவ்விதமாக ஒரே வாசஸ்தலம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சஸ்தலத்தின்மேல் கூடாரமாகப் போடும்படி ஆட்டுமயிரினால் நெய்த பதினொரு மூடுதிரைகளையும் பண்ண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சஸ்தலத்தின்மேல் கூடாரமாகப் போடும்படி ஆட்டுமயிரினால் நெய்த பதினொரு மூடுதிரைகளையும் பண்ண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வ்வொரு மூடுதிரை முப்பது முழ நீளமும் நாலு முழ அகலமுமாயிருந்தது. பதினொரு மூடுதிரைகளும் ஒரே அளவ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ந்து மூடுதிரைகளை ஒன்றாகவும், மற்ற ஆறு மூடுதிரைகளை ஒன்றாகவும் இணை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ணைக்கப்பட்ட ஒரு மூடுதிரையின் ஓரத்தில் ஐம்பது காதுகளையும், இணைக்கப்பட்ட மற்ற மூடுதிரையின் ஓரத்தில் ஐம்பது காதுகளையும் உண்டாக்க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ூடாரத்தை ஒன்றாய் இணைத்துவிட, ஐம்பது வெண்கலக் கொக்கிகளையும் உண்டாக்க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ிவப்புத்தீர்ந்த ஆட்டுக்கடாத் தோலினால் கூடாரத்துக்கு ஒரு மூடியையும் அதின்மேல் போடத் தகசுத்தோலினால் ஒரு மூடியையும் உண்டு பண்ண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சலெயேலையும் அகோலியாபையும், கர்த்தரால் ஞானமடைந்து அந்த வேலைகளைச் செய்யவரும்படி தங்கள் இருதயத்தில் எழுப்புதலடைந்த ஞான இருதயத்தாராகிய எல்லாரையும், மோசே வரவழை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 நிமிர்ந்துநிற்கும் பலகைகளையும் சீத்திம் மரத்தால் செய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வ்வொரு பலகையும் பத்துமுழ நீளமும் ஒன்றரை முழ அகலமுமா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பலகைக்கும் ஒன்றுக்கொன்று சமதூரமான இரண்டு கழுந்துகள் இருந்தது; வாசஸ்தலத்தின் பலகைகளுக்கெல்லாம் இப்படியே 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ற்காகச் செய்யப்பட்ட பலகைகளில் தெற்கே தென்திசைக்கு இருபது பலகைகளை உண்டாக்க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சஸ்தலத்திற்காகச் செய்யப்பட்ட பலகைகளில் தெற்கே தென்திசைக்கு இருபது பலகைகளை உண்டாக்க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இருபது பலகைகளின் கீழே வைக்கும் நாற்பது வெள்ளிப் பாதங்களையும் உண்டுபண்ணினான்; ஒரு பலகையின் கீழ் அதின் இரண்டு கழுந்துகளுக்கும் இரண்டு பாதங்களையும், மற்றப் பலகையின்கீழ் அதின் இரண்டு கழுந்துகளுக்கும் இரண்டு பாதங்களையும் பண்ணிவைத்து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சஸ்தலத்தின் மறுபக்கமாகிய வடபுறத்தில் இருபது பலகைகளையும், அவைகளுக்கு நாற்பது வெள்ளிப் பாதங்களையும் செய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ு பலகையின்கீழ் இரண்டு பாதங்களும், மற்றப் பலகையின்கீழ் இரண்டு பாதங்களும் செய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ாசஸ்தலத்தின் மேல்புறத்திற்கு ஆறு பலகைகள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ாசஸ்தலத்தின் இருபக்கங்களிலுள்ள மூலைகளுக்கு இரண்டு பலகைகளையும் செய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கீழே இசைக்கப்பட்டிருந்தது, மேலேயும் ஒரு வளையத்தினால் இசைக்கப்பட்டிருந்தது; இரண்டு மூலைகளிலுமுள்ள அவ்விரண்டிற்கும் அப்படியே செய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எட்டுப் பலகைகளும், அவைகளுடைய ஒவ்வொரு பலகையின் கீழ் இரண்டிரண்டு பாதங்களாகப் பதினாறு வெள்ளிப்பாதங்களும் இ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எட்டுப் பலகைகளும், அவைகளுடைய ஒவ்வொரு பலகையின் கீழ் இரண்டிரண்டு பாதங்களாகப் பதினாறு வெள்ளிப்பாதங்களும் இ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த்திம் மரத்தால் வாசஸ்தலத்தின் ஒரு பக்கத்துப் பலகைகளுக்கு ஐந்து தாழ்ப்பாள்களைய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ாசஸ்தலத்தின் மறுபக்கத்துப் பலகைகளுக்கு ஐந்து தாழ்ப்பாள்களையும், வாசஸ்தலத்தின் மேல்புறமான பின்பக்கத்துப் பலகைகளுக்கு ஐந்து தாழ்ப்பாள்களையும் 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டுத்தாழ்ப்பாள் ஒரு முனைதொடங்கி மறுமுனைமட்டும் பலகைகளின் மையத்தில் உருவப்பாயும்படி செய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கைகளைப் பொன்தகட்டால் மூடி, தாழ்ப்பாள்களின் இடங்களாகிய அவைகளின் வளையங்களைப் பொன்னினால் பண்ணி, தாழ்ப்பாள்களைப் பொன்தகட்டால் மூட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, இஸ்ரவேல் புத்திரர் திருப்பணிக்கடுத்த சகல வேலைகளுக்காகவும் கொண்டுவந்த காணிக்கைப் பொருள்களையெல்லாம், மோசேயினிடத்தில் வாங்கிக்கொண்டார்கள். பின்னும் ஜனங்கள் காலைதோறும் தங்களுக்கு இஷ்டமான காணிக்கைகளை அவனிடத்தில் கொண்டுவ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ளநீலநூலாலும் இரத்தாம்பரநூலாலும் சிவப்புநூலாலும் திரித்த மெல்லிய பஞ்சுநூலாலும் செய்யப்பட்டதும், விசித்திரவேலையாகிய கேருபீன்களுள்ளதுமான ஒரு திரைச்சீலையை உண்டுபண்ண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ச் சீத்திம் மரத்தினால் நாலு தூண்களைச்செய்து, அவைகளைப் பொன்தகட்டால் மூடி, அவைகளின் கொக்கிகளைப் பொன்னினால் பண்ணி, அவைகளுக்கு நான்கு வெள்ளிப்பாதங்களை வார்ப்பி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ூடாரவாசலுக்கு இளநீலநூலாலும் இரத்தாம்பரநூலாலும் சிவப்புநூலாலும் திரித்த மெல்லிய பஞ்சுநூலாலும் செய்த சித்திரத் தையல்வேலையான ஒரு தொங்குதிரையைய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ஐந்து தூண்களையும், அவைகளின் வளைவாணிகளையும் உண்டாக்கி, அவைகளின் குமிழ்களையும் வளையங்களையும் பொன்தகட்டால் மூடினான்: அவைகளின் ஐந்து பாதங்களும் வெண்கலம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ரிசுத்த ஸ்தலத்து வேலைகளைச் செய்கிற விவேகிகள் யாவரும் அவரவர் செய்கிற வேலையின் காரியமாய் வ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ை நோக்கி: கர்த்தர் செய்யும்படி கற்பித்த வேலைக்கு வேண்டியதற்கு அதிகமான பொருள்களை ஜனங்கள் கொண்டுவருகிறார்கள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இனி புருஷர்களாவது ஸ்திரீகளாவது பரிசுத்த ஸ்தலத்துக்கென்று காணிக்கையாக ஒரு வேலையும் செய்யவேண்டாம் என்று பாளயம் எங்கும் கூறும்படி கட்டளையிட்டான்; இவ்விதமாய் ஜனங்கள் கொண்டுவருகிறது நிறுத்த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প্রয়োজনের চেযে অনেক বেশী জিনিস এন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দক্ষ কারিগররা পবিত্র তাঁবু তৈরী করবার কাজ আরম্ভ করল| তারা মিহি শনের কাপড়, বেগুনী, নীল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ল সুতো দিয়ে দশটি পর্দা তৈরী করল| তারা তার ওপর সূতো দিয়ে ঈশ্বরের বিশেষ ডানাযুক্ত করূব দূতের ছব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ত্যেকটি পর্দাই ছিল সমান মাপের - 28 হাত লম্বা ও 4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অতএব বত্সলেল, অহলীযাব ও অন্যান্য সব দক্ষ কারিগরদের অবশ্যই প্রভুর আদেশ অনুসারে কাজটি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এদের জ্ঞান ও বুদ্ধি দিয়েছেন যাতে এরা পারদর্শিতার সঙ্গে পবিত্র স্থান তৈরীর কাজ করতে পা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পর কারিগররা সেই পর্দাগুলি জুড়ে দুভাগে ভাগ করল| পাঁচটি করে পর্দা নিয়ে একেকটি ভাগ হ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া নীল কাপড় দিয়ে প্রত্যেক ভাগের পর্দার কিনারায একটি ফাঁস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তিটি ভাগের পর্দার ধারে 50 টি করে ফাঁস দিল| ফাঁসগুলি ছিল একে অপরের বিপরী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পর মোশি বত্সলেল, অহলীযাব এবং য়েসব লোকদের প্রভু বিশেষ দক্ষতা দিয়েছিলেন তাদের ড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া দুটি পর্দাকে জোড়া দেবার জন্য 50 টি সোনার আংটা তৈরী করল| এইভাবে পবিত্র তাঁবুটিকে এক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খণ্ডে যুক্ত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পর কারিগররা সেই পবিত্র তাঁবুর আচ্ছাদনের জন্য আরেকটি তাঁবু তৈরী করল| তারা ছাগলের লোম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গারোটি পর্দা ব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বগুলি পর্দাই ছিল সমান মাপের - 30 হাত লম্বাও 4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পর পাঁচটি পর্দা জুড়ে একটি ও ছয়টি পর্দা জুড়ে আরেকটি ভাগ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দুই ভাগের পর্দার মাঝেই 50 টি করে ফাঁস লাগানো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ুই ভাগের পর্দাগুলি জুড়ে একটি তাঁবু বানানোর জন্য তারা 50 টি পিতলের আংটা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পর তারা পবিত্র তাঁবুর জন্য আরো দুটি আচ্ছাদন তৈরী করল| একটি বানানো হলো লাল রঙ করা ভেড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মড়া দিয়ে আর অন্যটি বানানো হল মসৃণ চামড়া দিয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দের আনা উপহার সামগ্রীগুলি তাদের হাতে তুল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কারিগররা পবিত্র তাঁবুকে দাঁড় করানোর জন্য বাবলা কাঠের কাঠামো বান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তিটি কাঠামো ছিল 10 হাত লম্বা ও 1.5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তিটি কাঠামো পাশাপাশি দুটি তক্তা জোড়া দিয়ে তৈরী হয়েছিল| প্রতিটি কাঠামো ছিল একইরক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ভাবে তারা পবিত্র তাঁবুর কাঠামোগুলো তৈরী করল| তারা পবিত্র তাঁবুর দক্ষিণ দিকের জন্য 20 টি কাঠাম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পর ঐ কাঠামোর জন্য 40 টি রূপোর পায়া তৈরী করল| প্রত্যেকটি কাঠামোতে দুটি করে পায়া ছিল| প্রতি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ক্তার ধারে একটি করে পায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ঁবুর উত্তর দিকের জন্যও তারা 20 টি কাঠামো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া 40 টি রূপোর ভিত্তি তৈরী করল, প্রত্যেক কাঠামোর জন্য দুটি করে ভিত্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ঁবুর পিছনে পশ্চিম দিকের জন্য তারা আরো দুটি কাঠামো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সব লোকরা পবিত্র স্থান তৈরীর কাজে সাহায্য করার জন্যই এসেছিল এবং তারা এই উপহারগুলি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বিত্র তাঁবুর পিছনে কোনার দিকের জন্যও তারা দুটি কাঠামো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ই কাঠামোগুলিকে একত্র করে নীচের দিকে জোড়া দেওয়া হল এবং ওপর দিকে একটা আংটা দিয়ে দুদিকের কো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ঠামোগুলি জোড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বিত্র তাঁবুর পশ্চিম দিকের জন্য মোট আটটি কাঠামো ছিল| সেখানে 16 টি রূপোর পায়াও ছিল যা প্রতি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ঠামোতে দুটি করে লাগানো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পর কারিগররা বাবলা কাঠ দিয়ে কাঠামোর আগল তৈরী করল| তাঁবুর প্রথম পাশে পাঁচটি আগ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অন্য দিকে পাঁচটি আগল লাগালো এবং পেছনদিকে অর্থাত্‌ পশ্চিম দিকে পাঁচটি আগল লাগ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মাঝের আগলটিকে রাখা হল কাঠামোর একপ্রান্ত থেকে আরেক প্রান্ত জুড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কাঠামোগুলিকে সোনায মুড়ে দেওয়া হল| তারপর তারা সোনার আংটা তৈরী করল আগলগুলি ধরে রাখার জন্য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লগুলি সোনা দিয়ে মুড়ে দে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স্থান তৈরীর কাজে লাগাল| লোকরা প্রত্যেক দিন সকালেই উপহার নিয়ে আস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রা মিহি শনের কাপড় দিয়ে পর্দাসমূহ তৈরী করল এবং তারা বিশেষ পর্দাটি তৈরী করবার জন্য নীল, বেগু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লাল সূতো তৈরী করল| তারা সেগুলোর ওপর করূব দূতদের চেহারা সেলাই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চারটি বাবলা কাঠের খুঁটি বানিয়ে সোনা দিয়ে মুড়ে দেওয়া হল| তারা খুঁটির জন্য সোনার আংটা তৈরী কর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চারটি করে রূপোর পায়া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ারপর তারা তাঁবুতে ঢোকার জন্য দরজার পর্দা বানাল মিহি শনের কাপড় এবং নীল, বেগুনী ও লাল সু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ে| এর ওপর তারা সুতার কাজও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তারপর তারা এই ঢোকার দরজার পর্দার জন্য পাঁচটি খুঁটি ও আংটা তৈরী করল| তারপর এই খুঁটির ও পর্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ংটার মাথাগুলি সোনা দিয়ে মুড়ে দেওয়া হল| তারপর খুঁটির জন্য পাঁচটি করে পিতলের পায়া প্রস্তুত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শেষকালে ঐসব কারিগররা পবিত্র স্থানের কাজ ছেড়ে মোশির কাছে এল| তারা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আমাদের তাঁবুর কাজ শেষ করার জন্য যা প্রযোজন তার চেযে লোকরা অনেক বেশী জিনিস এন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মোশি শিবিরের চারদিকে খবর পাঠাল: “কোনও নারী বা পুরুষ পবিত্র স্থানের জন্য আর কোনও উপহার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|” তাই লোকদের উপহার না দিতে বাধ্য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2026-07-31T18:56:44Z</dcterms:created>
  <dcterms:modified xsi:type="dcterms:W3CDTF">2026-07-31T18:56:44Z</dcterms:modified>
  <dc:title>யாத்திராகமம்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