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ேலைக்காரர் குதிரைகள்மேல் ஏறிப்போகிறதையும், பிரபுக்கள் வேலைக்காரர்போல் தரையிலே நடக்கிறதையும் கண்ட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டுகுழியை வெட்டுகிறவன் அதிலே விழுவான்; அடைப்பைப் பிடுங்குகிறவனைப் பாம்பு கடிக்க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ல்லுகளைப் பேர்க்கிறவன் அவைகளால் காயப்படுவான்; மரத்தைப் பிளக்கிறவன் அதினால் மோசப்படுவ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ருப்பு ஆயுதம் மழுங்கலாயிருக்க, அதை ஒருவன் தீட்டாமற்போனால், அதிகபலத்தைப் பிரயோகம்பண்ணவேண்டியதாகும்; ஆகையால் ஒரு காரியத்தைச் செவ்வையாய்ச் செய்வதற்கு ஞானமே பிரதான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ருப்பு ஆயுதம் மழுங்கலாயிருக்க, அதை ஒருவன் தீட்டாமற்போனால், அதிகபலத்தைப் பிரயோகம்பண்ணவேண்டியதாகும்; ஆகையால் ஒரு காரியத்தைச் செவ்வையாய்ச் செய்வதற்கு ஞானமே பிரதான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டைகட்டப்படாத பாம்பு கடிக்குமே, அலப்புவாயனும் அதற்கு ஒப்பானவ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ஞானியினுடைய வாய்மொழிகள் தயையுள்ளவைகள்; மூடனுடைய உதடுகளோ அவனையே விழுங்க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வாய்மொழிகளின் துவக்கம் மதியீனமும், அவன் வாக்கின் முடிவு கொடிய பைத்தியமுமா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ூடன் மிகுதியாய்ப் பேசுகிறான், நடக்கப்போகிறது இன்னதென்று மனுஷன் அறியான்; தனக்குப் பிற்பாடு சம்பவிக்கப்போகிறதை அவனுக்கு அறிவிப்பவன் யார்?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ூடன் மிகுதியாய்ப் பேசுகிறான், நடக்கப்போகிறது இன்னதென்று மனுஷன் அறியான்; தனக்குப் பிற்பாடு சம்பவிக்கப்போகிறதை அவனுக்கு அறிவிப்பவன் யார்?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ெத்த ஈக்கள் தைலக்காரனுடைய பரிமளதைலத்தை நாறிக் கெட்டுப்போகப்பண்ணும்; ஞானத்திலும் கனத்திலும் பேர்பெற்றவனைச் சொற்ப மதியீனமும் அப்படியே செய்ய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ஊருக்குப் போகும் வழியை மூடன் அறியாததினால், அவன் தொல்லை ஒவ்வொருவரையும் இளைக்கப்பண்ண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ராஜா சிறுபிள்ளையுமாய், பிரபுக்கள் அதிகாலமே உண்கிறவர்களுமாயிருக்கப்பட்ட தேசமே, உனக்கு ஐயோ!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ராஜா சிறுபிள்ளையுமாய், பிரபுக்கள் அதிகாலமே உண்கிறவர்களுமாயிருக்கப்பட்ட தேசமே, உனக்கு ஐயோ!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ராஜா குலமகனுமாய், பிரபுக்கள் வெறிக்க உண்ணாமல் பெலன்கொள்ள ஏற்றவேளையில் உண்கிறவர்களுமாயிருக்கப்பட்ட தேசமே, நீ பாக்கியமுள்ள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ராஜா குலமகனுமாய், பிரபுக்கள் வெறிக்க உண்ணாமல் பெலன்கொள்ள ஏற்றவேளையில் உண்கிறவர்களுமாயிருக்கப்பட்ட தேசமே, நீ பாக்கியமுள்ள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ிகுந்த சோம்பலினால் மேல்மச்சுப் பழுதாகும்; கைகளின் நெகிழ்வினாலே வீடு ஒழுக்காக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விருந்து சந்தோஷத்துக்கென்று செய்யப்படும்; திராட்சரசம் ஜீவனுள்ளோரைக் களிப்பாக்கும்; பணமோ எல்லாவற்றிற்கும் உதவ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விருந்து சந்தோஷத்துக்கென்று செய்யப்படும்; திராட்சரசம் ஜீவனுள்ளோரைக் களிப்பாக்கும்; பணமோ எல்லாவற்றிற்கும் உதவ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ராஜாவை உன் மனதிலும் நிந்தியாதே, ஐசுவரியவானை உன் படுக்கையிலும் நிந்தியாதே; ஆகாயத்துப்பறவை அந்தச் சத்தத்தைக் கொண்டுபோகும், செட்டைகளுள்ளது அந்தச் செய்தியை அறிவிக்க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ராஜாவை உன் மனதிலும் நிந்தியாதே, ஐசுவரியவானை உன் படுக்கையிலும் நிந்தியாதே; ஆகாயத்துப்பறவை அந்தச் சத்தத்தைக் கொண்டுபோகும், செட்டைகளுள்ளது அந்தச் செய்தியை அறிவிக்க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ெத்த ஈக்கள் தைலக்காரனுடைய பரிமளதைலத்தை நாறிக் கெட்டுப்போகப்பண்ணும்; ஞானத்திலும் கனத்திலும் பேர்பெற்றவனைச் சொற்ப மதியீனமும் அப்படியே செய்ய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ஞானியின் இருதயம் வலதுகையிலும், மூடனின் இருதயமோ இடதுகையிலும் இருக்க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ூடன் வழியிலே நடக்கிறபோதும் மதிகெட்டவனாயிருக்கிறான்; தான் மூடனென்று அவன் எல்லாருக்கும் சொல்லுகி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ிபதியின் கோபம் உன்மேல் எழும்பினால் உன் ஸ்தானத்தை விட்டு விலகாதே; இணங்குதல் பெரிய குற்றங்களையும் அமர்த்திப்போட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ிபதியின் கோபம் உன்மேல் எழும்பினால் உன் ஸ்தானத்தை விட்டு விலகாதே; இணங்குதல் பெரிய குற்றங்களையும் அமர்த்திப்போட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சூரியனுக்குக்கீழே கண்ட ஒரு தீங்குண்டு, அது அதிபதியினிடத்தில் தோன்றும் தப்பிதமே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ூடர் மகா உயர்ந்த நிலையில் வைக்கப்படுகிறார்கள்; சீமான்களோ தாழ்ந்தநிலையில் உட்கார்ந்திருக்கி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పనివారు గుఱ్ఱముల మీద కూర్చుండుటయు అధిపతులు సేవకులవలె నేలను నడుచుటయు నాకగప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గొయ్యి త్రవ్వువాడు దానిలో పడును; కంచె కొట్టువానిని పాము కరు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రాళ్లు దొర్లించువాడు వాటిచేత గాయమునొందును; చెట్లు నరుకువాడు దానివలన అపాయము తెచ్చుకొన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ఇనుప ఆయుధము మొద్దుగా ఉన్నప్పుడు దానిని పదును చేయనియెడల పనిలో ఎక్కువ బలము వినియోగింప వలెను; అయిత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ార్యసిద్ధికి జ్ఞానమే ప్రధాన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మంత్రపు కట్టులేక పాము కరిచినయెడల మంత్రగానిచేత ఏమియు కా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​జ్ఞానునినోటిమాటలు ఇంపుగా ఉన్నవి, అయితే బుద్ధిహీనుని నోరు వానినే మింగివేయ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వాని నోటిమాటల ప్రారంభము బుద్ధిహీనత, వాని పలు కుల ముగింపు వెఱ్ఱితన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​కలుగబోవునది ఏదో మను ష్యులు ఎరుగక యుండినను బుద్ధిహీనులు విస్తారముగా మాటలాడుదురు; నరుడు చనిపోయ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రువాత ఏమి జరు గునో యెవరు తెలియజేతుర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బుక్కా వాని తైలములో చచ్చిన యీగలు పడుట చేత అది చెడువాసన కొట్టును; కొంచెము బుద్ధిహీనత త్రాసు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ఊరికి పోవు త్రోవ యెరుగనివారై బుద్ధిహీనులు తమ ప్రయాసచేత ఆయాస పడ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​దేశమా, దాసుడు నీకు రాజై యుండు టయు, ఉదయముననే భోజనమునకు కూర్చుండువారు నీకు అధిపతులై యుండుటయు నీ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శుభ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​దేశమా, నీ రాజు గొప్పయింటి వాడైయుండుటయు నీ అధిపతులు మత్తులగుటకు కాక బలము నొందుటకై అనుకూల సమయ ము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భోజనమునకు కూర్చుండువారై యుండుటకు నీకు శుభ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సోమరితనముచేత ఇంటికప్పు దిగబడిపోవును, చేతుల బద్ధకముచేత ఇల్లు కురియ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నవ్వులాటలు పుట్టించుటకై వారు విందుచేయుదురు, ద్రాక్షారసపానము వారి ప్రాణమునకు సంతోషకరము; ద్రవ్య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న్నిటికి అక్కరకు వచ్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​నీ మనస్సునందైనను రాజును శపింపవద్దు, నీ పడక గదిలోనైనను ఐశ్వర్యవంతులను శపింపవద్దు; ఏలయన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కాశపక్షులు సమాచారము కొనిపోవును, రెక్కలుగలది సంగతి తెలుప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ంచినయెడల జ్ఞానమును ఘనతను తేల గొట్ట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జ్ఞానియొక్క హృదయము అతని కుడిచేతిని ఆడించును,బుద్ధిహీనుని హృదయము అతని ఎడమ చేతిని ఆడిం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​బుద్ధిహీనుడు తన ప్రవర్తననుగూర్చి అధైర్య పడితాను బుద్ధిహీనుడని అందరికి తెలియజేయ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ఏలువాడు నీమీద కోపపడినయెడల నీ ఉద్యోగమునుండి నీవు తొలగిపోకుము; ఓర్పు గొప్ప ద్రోహకార్యములు జరుగకుం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య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పొరపాటున అధిపతి చేత జరుగు దుష్కార్యమొకటి నేను చూచిత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​ఏమనగా బుద్ధిహీనులు గొప్ప ఉద్యోగములలో ఉంచబడుటయు ఘనులు క్రింద కూర్చుండుట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2026-09-07T02:52:38Z</dcterms:created>
  <dcterms:modified xsi:type="dcterms:W3CDTF">2026-09-07T02:52:38Z</dcterms:modified>
  <dc:title>ప్రసంగి : 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