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ல் பாடி பாடி இயேசு
ராஜாவைக் கொண்டாடுவோம்
புகழ்ந்து பாடல் பாடி பாடி இயேசு
ராஜாவைக் கொண்டா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லையில் அழுகை என்றால்
காலையில் அக்களிப்பு (2)
கோபமோ ஒரு நிமிடம்
கிருபையோ நித்தம் நித்தம் - அவ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ல் பாடி பாடி இயேசு
ராஜாவைக் கொண்டாடுவோம்
புகழ்ந்து பாடல் பாடி பாடி இயேசு
ராஜாவைக் கொண்டாடுவோ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ல் பாடி பாடி இயேசு
ராஜாவைக் கொண்டாடுவோம்
புகழ்ந்து பாடல் பாடி பாடி இயேசு
ராஜாவைக் கொண்டாடுவ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ழுவினார் இரத்தத்தாலே
சுகம் தந்தார் காயத்தாலே (2)
தேற்றினார் வசனத்தாலே
திடன் தந்தார் ஆவியாலே - எனக்க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ல் பாடி பாடி இயேசு
ராஜாவைக் கொண்டாடுவோம்
புகழ்ந்து பாடல் பாடி பாடி இயேசு
ராஜாவைக் கொண்டா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றுதியாய் பற்றிக் கொண்டோம்
உம்மையே நம்பி உள்ளோம். (2)
பூரண சமாதானம்
புவிதனில் தருபவரே - தினம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ல் பாடி பாடி இயேசு
ராஜாவைக் கொண்டாடுவோம்
புகழ்ந்து பாடல் பாடி பாடி இயேசு
ராஜாவைக் கொண்டா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திசயமானவரே
ஆலோசனைக் கர்த்தரே (2)
வல்லமை உள்ள தேவா
வரங்களின் மன்னவனே - எல்ல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ல் பாடி பாடி இயேசு
ராஜாவைக் கொண்டாடுவோம்
புகழ்ந்து பாடல் பாடி பாடி இயேசு
ராஜாவைக் கொண்டாட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ூப்பிட்டேன் பதில் வந்தது
குறைவெல்லாம் நிறைவானது (2)
மகிமையின் ராஜா அவர்
மகத்துவமானவரே - இயேச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2026-07-30T15:59:48Z</dcterms:created>
  <dcterms:modified xsi:type="dcterms:W3CDTF">2026-07-30T15:59:48Z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