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21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 unto Me !  It is the Saviour's voice----
The Lord of life, who bids thy heart rejoice ; 
O weary heart, with heavy cares opprest,
Come unto Me, and I will give you res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 unto Me, . . come unto Me, . . . 
Come unto Me ; and I will give you rest, 
I will give you rest, . . I will give you rest !  . 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eary with life's long struggle, full of pain,
O doubting soul, thy Saviour calls again ; 
Thy doubts shall vanish, and thy 
sorrows cease ;
Come unto Me, and I will give you peac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 dying man, with guilt and sin dismayed,
With conscience wakened, of thy God afraid ; 
'Twixt hopes and fears------oh, end the 
anxious strife !---- 
Come unto Me, and I will give you lif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Life, rest, and peace, the flowers of 
deathless bloom, [the tomb ; 
The Saviour gives us, -----not beyond 
But here and now: on earth some 
glimpse is given
Of joys which wait us through the gates of heaven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2026-06-13T15:50:55Z</dcterms:created>
  <dcterms:modified xsi:type="dcterms:W3CDTF">2026-06-13T15:50:55Z</dcterms:modified>
  <dc:title>Hymn : 424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