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re are certain men crept in unexpectedly, who were before of old ordained to this condemnation, ungodly men, turning the grace of our God into lasciviousness, and denying the only Lord God, and our Lord Jesus Chris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re are certain men crept in unexpectedly, who were before of old ordained to this condemnation, ungodly men, turning the grace of our God into lasciviousness, and denying the only Lord God, and our Lord Jesus Chris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will therefore put you in remembrance, though all of you once knew this, how that the Lord, having saved the people out of the land of Egypt, afterward destroyed them that believed no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will therefore put you in remembrance, though all of you once knew this, how that the Lord, having saved the people out of the land of Egypt, afterward destroyed them that believed no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angels which kept not their first estate, but left their own habitation, he has reserved in everlasting chains under darkness unto the judgment of the great da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angels which kept not their first estate, but left their own habitation, he has reserved in everlasting chains under darkness unto the judgment of the great da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angels which kept not their first estate, but left their own habitation, he has reserved in everlasting chains under darkness unto the judgment of the great da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Even as Sodom and Gomorrha, and the cities about them in like manner, giving themselves over to fornication, and going after strange flesh, are set forth for an example, suffering the vengeance of eternal fir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Even as Sodom and Gomorrha, and the cities about them in like manner, giving themselves over to fornication, and going after strange flesh, are set forth for an example, suffering the vengeance of eternal fir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Even as Sodom and Gomorrha, and the cities about them in like manner, giving themselves over to fornication, and going after strange flesh, are set forth for an example, suffering the vengeance of eternal fir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Jude, the servant of Jesus Christ, and brother of James, to them that are sanctified by God the Father, and preserved in Jesus Christ, and called:]]></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Likewise also these filthy dreamers defile the flesh, despise dominion, and speak evil of digniti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Likewise also these filthy dreamers defile the flesh, despise dominion, and speak evil of digniti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et Michael the archangel, when contending with the devil he disputed about the body of Moses, durst not bring against him a railing accusation, but said, The Lord rebuke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et Michael the archangel, when contending with the devil he disputed about the body of Moses, durst not bring against him a railing accusation, but said, The Lord rebuke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these speak evil of those things which they know not: but what they know naturally, as brute beasts, in those things they corrupt themselv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these speak evil of those things which they know not: but what they know naturally, as brute beasts, in those things they corrupt themselv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oe unto them! for they have gone in the way of Cain, and ran greedily after the error of Balaam for reward, and perished in the gainsaying of Cor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oe unto them! for they have gone in the way of Cain, and ran greedily after the error of Balaam for reward, and perished in the gainsaying of Cor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se are spots in your feasts of love, when they feast with you, feeding themselves without fear: clouds they are without water, carried about of winds; trees whose fruit withers, without fruit, twice dead, plucked up by the root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se are spots in your feasts of love, when they feast with you, feeding themselves without fear: clouds they are without water, carried about of winds; trees whose fruit withers, without fruit, twice dead, plucked up by the root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Jude, the servant of Jesus Christ, and brother of James, to them that are sanctified by God the Father, and preserved in Jesus Christ, and call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se are spots in your feasts of love, when they feast with you, feeding themselves without fear: clouds they are without water, carried about of winds; trees whose fruit withers, without fruit, twice dead, plucked up by the root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Raging waves of the sea, foaming out their own shame; wandering stars, to whom is reserved the blackness of darkness for ev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Raging waves of the sea, foaming out their own shame; wandering stars, to whom is reserved the blackness of darkness for ev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Enoch also, the seventh from Adam, prophesied of these, saying, Behold, the Lord comes with ten thousands of his saint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Enoch also, the seventh from Adam, prophesied of these, saying, Behold, the Lord comes with ten thousands of his saint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Enoch also, the seventh from Adam, prophesied of these, saying, Behold, the Lord comes with ten thousands of his saint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o execute judgment upon all, and to convince all that are ungodly among them of all their ungodly deeds which they have ungodly committed, and of all their hard speeches which ungodly sinners have spoken against hi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o execute judgment upon all, and to convince all that are ungodly among them of all their ungodly deeds which they have ungodly committed, and of all their hard speeches which ungodly sinners have spoken against hi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o execute judgment upon all, and to convince all that are ungodly among them of all their ungodly deeds which they have ungodly committed, and of all their hard speeches which ungodly sinners have spoken against hi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are murmurers, complainers, walking after their own lusts; and their mouth speaks great swelling words, having men's persons in admiration because of advantag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Jude, the servant of Jesus Christ, and brother of James, to them that are sanctified by God the Father, and preserved in Jesus Christ, and calle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are murmurers, complainers, walking after their own lusts; and their mouth speaks great swelling words, having men's persons in admiration because of advantag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se are murmurers, complainers, walking after their own lusts; and their mouth speaks great swelling words, having men's persons in admiration because of advantag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beloved, remember all of you the words which were spoken before of the apostles of our Lord Jesus Chris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beloved, remember all of you the words which were spoken before of the apostles of our Lord Jesus Chris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ow that they told you there should be mockers in the last time, who should walk after their own ungodly lust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ow that they told you there should be mockers in the last time, who should walk after their own ungodly lust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se be they who separate themselves, sensual, having not the Spiri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all of you, beloved, building up yourselves on your most holy faith, praying in the Holy Spir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all of you, beloved, building up yourselves on your most holy faith, praying in the Holy Spiri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Keep yourselves in the love of God, looking for the mercy of our Lord Jesus Christ unto eternal lif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Mercy unto you, and peace, and love, be multipli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Keep yourselves in the love of God, looking for the mercy of our Lord Jesus Christ unto eternal lif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f some have compassion, making a differenc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of some have compassion, making a differenc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others save with fear, pulling them out of the fire; hating even the garment spotted by the flesh.]]></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Now unto him that is able to keep you from falling, and to present you faultless before the presence of his glory with exceeding jo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Now unto him that is able to keep you from falling, and to present you faultless before the presence of his glory with exceeding jo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o the only wise God our Saviour, be glory and majesty, dominion and power, both now and ever. Ame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o the only wise God our Saviour, be glory and majesty, dominion and power, both now and ever. Am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loved, when I gave all diligence to write unto you of the common salvation, it was necessary for me to write unto you, and exhort you that all of you should earnestly contend for the faith which was once delivered unto the saint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loved, when I gave all diligence to write unto you of the common salvation, it was necessary for me to write unto you, and exhort you that all of you should earnestly contend for the faith which was once delivered unto the saint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loved, when I gave all diligence to write unto you of the common salvation, it was necessary for me to write unto you, and exhort you that all of you should earnestly contend for the faith which was once delivered unto the saint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re are certain men crept in unexpectedly, who were before of old ordained to this condemnation, ungodly men, turning the grace of our God into lasciviousness, and denying the only Lord God, and our Lord Jesus Chris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26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கர்த்தராகிய இயேசுகிறிஸ்துவையும் மறுதலிக்கிற பக்தியற்ற சிலர் பக்க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ழைந்திருக்கிறார்கள்; அவர்கள் இந்த ஆக்கினைக்குள்ளாவார்களென்று பூர்வத்திலே எழு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ங்கள் முன்னமே அறிந்திருந்தாலும், நான் உங்களுக்கு நினைப்பூட்ட விரும்புகிறதென்னவெனி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து ஜனத்தை எகிப்து தேசத்திலிருந்து வரப்பண்ணி இரட்சித்து, பின்பு விசுவாசியாதவர்களை அழி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ங்களுடைய ஆதிமேன்மையைக் காத்துக்கொள்ளாமல், தங்களுக்குரிய வாசஸ்தலத்தை விட்டுவிட்ட தூதர்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 நாளின் நியாயத்தீர்ப்புக்கென்று நித்திய சங்கிலிகளினாலே கட்டி, அந்தகாரத்தில்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டியே சோதோம் கொமோரா பட்டணத்தார்களும், அவைகளைச் சூழ்ந்த பட்டணத்தார்களும், அவர்களைப்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பசாரம்பண்ணி, அந்நிய மாம்சத்தைத் தொடர்ந்து, நித்திய அக்கினியின் ஆக்கினையை அடைந்து, திருஷ்டாந்த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ப்பட்டி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யேசுகிறிஸ்துவினுடைய ஊழியக்காரனும், யாக்கோபினுடைய சகோதரனுமாயிருக்கிற யூதா, பிதாவாகிய தே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ப்போலவே, சொப்பனக்காரராகிய இவர்களும் மாம்சத்தை அசுசிப்படுத்திக்கொண்டு, கர்த்தத்து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ட்டைபண்ணி, மகத்துவங்களைத் தூஷி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ரதான தூதனாகிய மிகாவேல், மோசேயின் சரீரத்தைக் குறித்துப் பிசாசுடனே தர்க்கித்துப்பேசினபோது, அவ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ஷணமாய்க் குற்றப்படுத்தத் துணியாமல்: கர்த்தர் உன்னைக் கடிந்துகொள்வாராக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வர்கள் தங்களுக்குத் தெரியாதவைகளைத் தூஷிக்கிறார்கள்; புத்தியில்லாத மிருகங்களைப்போல சுபாவ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த் தெரிந்திருக்கிறவைகளாலே தங்களைக் கெடுத்துக்கொள்ளு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வர்களுக்கு ஐயோ! இவர்கள் காயீனுடைய வழியில் நடந்து, பிலேயாம் கூலிக்காகச் செய்த வஞ்ச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ந்தோடி, கோரா எதிர்த்துப்பேசின பாவத்திற்குள்ளாகி, கெட்டு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வர்கள் உங்கள் அன்பின் விருந்துகளில் கறைகளாயிருந்து, பயமின்றிக் கூட விருந்துண்டு, த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மேய்த்துக்கொள்ளுகிறார்கள்; இவர்கள் காற்றுகளால் அடியுண்டோடுகிற தண்ணீரற்ற மேக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க்கப்பட்டவர்களும், இயேசுகிறிஸ்துவினாலே காக்கப்பட்டவர்களுமாகிய அழைக்கப்பட்ட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யுதிர்ந்து கனியற்று இரண்டுதரஞ் செத்து வேரற்றுப் போன மர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ங்கள் அவமானங்களை நுரைதள்ளுகிற அமளியான கடலலைகளும், மார்க்கந்தப்பி அலை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சத்திரங்களுமாயிருக்கிறார்கள்; இவர்களுக்காக என்றென்றைக்கும் காரிருளே வைக்க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ஆதாமுக்கு ஏழாந்தலைமுறையான ஏனோக்கும் இவர்களைக்குறித்து: இதோ, எல்லாருக்கும் நியாயத்தீ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தற்கும், அவர்களில் அவபக்தியுள்ளவர்கள் யாவரும் அவபக்தியாய்ச் செய்துவந்த சகல அவபக்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களினிமி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மக்கு விரோதமாய் அவபக்தியுள்ள பாவிகள் பேசின கடின வார்த்தைகளெல்லாவற்றினிமித்தமும், அ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க்கிறதற்கும், ஆயிரமாயிரமான தமது பரிசுத்தவான்களோடுங்கூட கர்த்தர் வருகிறா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றி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வர்கள் முறுமுறுக்கிறவர்களும், முறையிடுகிறவர்களும், தங்கள் இச்சைகளி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கிற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றவர்களுமாயிருக்கிறார்கள்; இவர்களுடைய வாய் இறுமாப்பானவைகளைப்பேசும்; தற்பொழிவுக்காக முகஸ்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ங்களோ பிரியமானவர்களே, நம்முடைய கர்த்தராகிய இயேசுகிறிஸ்துவின் அப்போஸ்தலரால் முன் சொல்ல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 நினைவுகூறு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டைசிக்காலத்திலே தங்கள் துன்மார்க்கமான இச்சைகளின்படி நடக்கிற பரியாசக்காரர் தோன்றுவா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இவர்கள் பிரிந்து போகிறவர்களும், ஜென்மசுபாவத்தாரும், ஆவியில்லாதவர்களு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ங்களோ பிரியமானவர்களே, உங்கள் மகா பரிசுத்தமான விசுவாசத்தின்மேல் உங்களை உறுதிப்ப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ஆவிக்குள் ஜெப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தேவனுடைய அன்பிலே உங்களைக் காத்துக்கொண்டு, நித்திய ஜீவனுக்கேதுவாக நம்முடைய கர்த்த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ங்களுக்கு இரக்கமும் சமாதானமும் அன்பும் பெரு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க்கிறிஸ்துவினுடைய இரக்கத்தைப்பெறக் காத்தி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ல்லாமலும், நீங்கள் பகுத்தறிவுள்ளவர்களாயிருந்து, சிலருக்கு இரக்கம் பாராட்டி, சி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யிலிருந்து இழுத்துவிட்டு, பயத்தோடே இரட்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ம்சத்தால் கறைப்பட்டிருக்கிற வஸ்திரத்தையும் வெறுத்துத் த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வழுவாதபடி உங்களைக் காக்கவும், தமது மகிமையுள்ள சந்நிதானத்திலே மிகுந்த மகிழ்ச்சியோடே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ற்றவர்களாய் நிறுத்தவும் வல்லமையுள்ள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தாம் ஒருவரே ஞானமுள்ளவருமாகிய நம்முடைய இரட்சகரான தேவனுக்குக் கனமும் மகத்துவமும் வல்லமை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மும் இப்பொழுதும் எப்பொழுதும் உண்டாவதாக. ஆ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ரியமானவர்களே, பொதுவான இரட்சிப்பைக்குறித்து உங்களுக்கு எழுதும்படி நான்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ள்ளவனாயிருக்கையில், பரிசுத்தவான்களுக்கு ஒருவிசை ஒப்புக்கொடுக்கப்பட்ட விசுவாசத்திற்கா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யமாய்ப் போராடவேண்டுமென்று உங்களுக்கு எழுதி உணர்த்துவது எனக்கு அவசியமாய்க் கண்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ஏனெனில் நமது தேவனுடைய கிருபையைக் காமவிகாரத்துக்கேதுவாகப் புரட்டி, ஒன்றான ஆண்டவராகிய தேவ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 : 1]]></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2026-07-31T19:32:52Z</dcterms:created>
  <dcterms:modified xsi:type="dcterms:W3CDTF">2026-07-31T19:32:52Z</dcterms:modified>
  <dc:title>யூதா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