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 நமது தேவனுடைய கிருபையைக் காமவிகாரத்துக்கேதுவாகப் புரட்டி, ஒன்றான ஆண்டவராகிய தேவனையும், நம்முடைய கர்த்தராகிய இயேசுகிறிஸ்துவையும் மறுதலிக்கிற பக்தியற்ற சிலர் பக்கவழியாய் நுழைந்திருக்கிறார்கள்; அவர்கள் இந்த ஆக்கினைக்குள்ளாவார்களென்று பூர்வத்திலே எழுதி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முன்னமே அறிந்திருந்தாலும், நான் உங்களுக்கு நினைப்பூட்ட விரும்புகிறதென்னவெனில், கர்த்தர் தமது ஜனத்தை எகிப்து தேசத்திலிருந்து வரப்பண்ணி இரட்சித்து, பின்பு விசுவாசியாதவர்களை அழித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முன்னமே அறிந்திருந்தாலும், நான் உங்களுக்கு நினைப்பூட்ட விரும்புகிறதென்னவெனில், கர்த்தர் தமது ஜனத்தை எகிப்து தேசத்திலிருந்து வரப்பண்ணி இரட்சித்து, பின்பு விசுவாசியாதவர்களை அழ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ுடைய ஆதிமேன்மையைக் காத்துக்கொள்ளாமல், தங்களுக்குரிய வாசஸ்தலத்தை விட்டுவிட்ட தூதர்களையும், மகா நாளின் நியாயத்தீர்ப்புக்கென்று நித்திய சங்கிலிகளினாலே கட்டி, அந்தகாரத்தில் அடைத்து வைத்த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ுடைய ஆதிமேன்மையைக் காத்துக்கொள்ளாமல், தங்களுக்குரிய வாசஸ்தலத்தை விட்டுவிட்ட தூதர்களையும், மகா நாளின் நியாயத்தீர்ப்புக்கென்று நித்திய சங்கிலிகளினாலே கட்டி, அந்தகாரத்தில் அடைத்து வைத்த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சோதோம் கொமோரா பட்டணத்தார்களும், அவைகளைச் சூழ்ந்த பட்டணத்தார்களும், அவர்களைப் போல் விபசாரம்பண்ணி, அந்நிய மாம்சத்தைத் தொடர்ந்து, நித்திய அக்கினியின் ஆக்கினையை அடைந்து, திருஷ்டாந்தமாக வைக்கப்பட்டிரு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சோதோம் கொமோரா பட்டணத்தார்களும், அவைகளைச் சூழ்ந்த பட்டணத்தார்களும், அவர்களைப் போல் விபசாரம்பண்ணி, அந்நிய மாம்சத்தைத் தொடர்ந்து, நித்திய அக்கினியின் ஆக்கினையை அடைந்து, திருஷ்டாந்தமாக வைக்கப்பட்டி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ப்போலவே, சொப்பனக்காரராகிய இவர்களும் மாம்சத்தை அசுசிப்படுத்திக்கொண்டு, கர்த்தத்துவத்தை அசட்டைபண்ணி, மகத்துவங்களைத் தூஷி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ப்போலவே, சொப்பனக்காரராகிய இவர்களும் மாம்சத்தை அசுசிப்படுத்திக்கொண்டு, கர்த்தத்துவத்தை அசட்டைபண்ணி, மகத்துவங்களைத் தூஷி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தான தூதனாகிய மிகாவேல், மோசேயின் சரீரத்தைக் குறித்துப் பிசாசுடனே தர்க்கித்துப்பேசினபோது, அவனைத் தூஷணமாய்க் குற்றப்படுத்தத் துணியாமல்: கர்த்தர் உன்னைக் கடிந்துகொள்வாராக என்று சொன்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கிறிஸ்துவினுடைய ஊழியக்காரனும், யாக்கோபினுடைய சகோதரனுமாயிருக்கிற யூதா, பிதாவாகிய தேவனாலே பரிசுத்தமாக்கப்பட்டவர்களும், இயேசுகிறிஸ்துவினாலே காக்கப்பட்டவர்களுமாகிய அழைக்கப்பட்டவர்களுக்கு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தான தூதனாகிய மிகாவேல், மோசேயின் சரீரத்தைக் குறித்துப் பிசாசுடனே தர்க்கித்துப்பேசினபோது, அவனைத் தூஷணமாய்க் குற்றப்படுத்தத் துணியாமல்: கர்த்தர் உன்னைக் கடிந்துகொள்வாராக என்று 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ங்களுக்குத் தெரியாதவைகளைத் தூஷிக்கிறார்கள்; புத்தியில்லாத மிருகங்களைப்போல சுபாவப்படி தங்களுக்குத் தெரிந்திருக்கிறவைகளாலே தங்களைக் கெடுத்துக்கொள்ளு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ர்கள் தங்களுக்குத் தெரியாதவைகளைத் தூஷிக்கிறார்கள்; புத்தியில்லாத மிருகங்களைப்போல சுபாவப்படி தங்களுக்குத் தெரிந்திருக்கிறவைகளாலே தங்களைக் கெடுத்துக்கொள்ள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ர்களுக்கு ஐயோ! இவர்கள் காயீனுடைய வழியில் நடந்து, பிலேயாம் கூலிக்காகச் செய்த வஞ்சகத்திலே விரைந்தோடி, கோரா எதிர்த்துப்பேசின பாவத்திற்குள்ளாகி, கெட்டுப்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ர்களுக்கு ஐயோ! இவர்கள் காயீனுடைய வழியில் நடந்து, பிலேயாம் கூலிக்காகச் செய்த வஞ்சகத்திலே விரைந்தோடி, கோரா எதிர்த்துப்பேசின பாவத்திற்குள்ளாகி, கெட்டுப்போ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்கள் உங்கள் அன்பின் விருந்துகளில் கறைகளாயிருந்து, பயமின்றிக் கூட விருந்துண்டு, தங்களைத் தாங்களே மேய்த்துக்கொள்ளுகிறார்கள்; இவர்கள் காற்றுகளால் அடியுண்டோடுகிற தண்ணீரற்ற மேகங்களும், இலையுதிர்ந்து கனியற்று இரண்டுதரஞ் செத்து வேரற்றுப் போன மரங்கள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்கள் உங்கள் அன்பின் விருந்துகளில் கறைகளாயிருந்து, பயமின்றிக் கூட விருந்துண்டு, தங்களைத் தாங்களே மேய்த்துக்கொள்ளுகிறார்கள்; இவர்கள் காற்றுகளால் அடியுண்டோடுகிற தண்ணீரற்ற மேகங்களும், இலையுதிர்ந்து கனியற்று இரண்டுதரஞ் செத்து வேரற்றுப் போன மரங்கள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்கள் உங்கள் அன்பின் விருந்துகளில் கறைகளாயிருந்து, பயமின்றிக் கூட விருந்துண்டு, தங்களைத் தாங்களே மேய்த்துக்கொள்ளுகிறார்கள்; இவர்கள் காற்றுகளால் அடியுண்டோடுகிற தண்ணீரற்ற மேகங்களும், இலையுதிர்ந்து கனியற்று இரண்டுதரஞ் செத்து வேரற்றுப் போன மரங்கள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அவமானங்களை நுரைதள்ளுகிற அமளியான கடலலைகளும், மார்க்கந்தப்பி அலைகிற நட்சத்திரங்களுமாயிருக்கிறார்கள்; இவர்களுக்காக என்றென்றைக்கும் காரிருளே வைக்கப்பட்ட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அவமானங்களை நுரைதள்ளுகிற அமளியான கடலலைகளும், மார்க்கந்தப்பி அலைகிற நட்சத்திரங்களுமாயிருக்கிறார்கள்; இவர்களுக்காக என்றென்றைக்கும் காரிருளே வைக்கப்பட்ட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கிறிஸ்துவினுடைய ஊழியக்காரனும், யாக்கோபினுடைய சகோதரனுமாயிருக்கிற யூதா, பிதாவாகிய தேவனாலே பரிசுத்தமாக்கப்பட்டவர்களும், இயேசுகிறிஸ்துவினாலே காக்கப்பட்டவர்களுமாகிய அழைக்கப்பட்டவர்களுக்கு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ாமுக்கு ஏழாந்தலைமுறையான ஏனோக்கும் இவர்களைக்குறித்து: இதோ, எல்லாருக்கும் நியாயத்தீர்ப்புக் கொடுக்கிறதற்கும், அவர்களில் அவபக்தியுள்ளவர்கள் யாவரும் அவபக்தியாய்ச் செய்துவந்த சகல அவபக்தியான கிரியைகளினிமித்தம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ாமுக்கு ஏழாந்தலைமுறையான ஏனோக்கும் இவர்களைக்குறித்து: இதோ, எல்லாருக்கும் நியாயத்தீர்ப்புக் கொடுக்கிறதற்கும், அவர்களில் அவபக்தியுள்ளவர்கள் யாவரும் அவபக்தியாய்ச் செய்துவந்த சகல அவபக்தியான கிரியைகளினிமித்தம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மக்கு விரோதமாய் அவபக்தியுள்ள பாவிகள் பேசின கடின வார்த்தைகளெல்லாவற்றினிமித்தமும், அவர்களைக் கண்டிக்கிறதற்கும், ஆயிரமாயிரமான தமது பரிசுத்தவான்களோடுங்கூட கர்த்தர் வருகிறார் என்று முன்னறிவ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மக்கு விரோதமாய் அவபக்தியுள்ள பாவிகள் பேசின கடின வார்த்தைகளெல்லாவற்றினிமித்தமும், அவர்களைக் கண்டிக்கிறதற்கும், ஆயிரமாயிரமான தமது பரிசுத்தவான்களோடுங்கூட கர்த்தர் வருகிறார் என்று முன்னறிவ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மக்கு விரோதமாய் அவபக்தியுள்ள பாவிகள் பேசின கடின வார்த்தைகளெல்லாவற்றினிமித்தமும், அவர்களைக் கண்டிக்கிறதற்கும், ஆயிரமாயிரமான தமது பரிசுத்தவான்களோடுங்கூட கர்த்தர் வருகிறார் என்று முன்னறிவ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் முறுமுறுக்கிறவர்களும், முறையிடுகிறவர்களும், தங்கள் இச்சைகளின்படி நடக்கிறவர்களுமாயிருக்கிறார்கள்; இவர்களுடைய வாய் இறுமாப்பானவைகளைப்பேசும்; தற்பொழிவுக்காக முகஸ்துதி செய்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் முறுமுறுக்கிறவர்களும், முறையிடுகிறவர்களும், தங்கள் இச்சைகளின்படி நடக்கிறவர்களுமாயிருக்கிறார்கள்; இவர்களுடைய வாய் இறுமாப்பானவைகளைப்பேசும்; தற்பொழிவுக்காக முகஸ்துதி செய்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ோ பிரியமானவர்களே, நம்முடைய கர்த்தராகிய இயேசுகிறிஸ்துவின் அப்போஸ்தலரால் முன் சொல்லப்பட்ட வார்த்தைகளை நினைவுகூற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டைசிக்காலத்திலே தங்கள் துன்மார்க்கமான இச்சைகளின்படி நடக்கிற பரியாசக்காரர் தோன்றுவார்கள் என்று உங்களுக்குச் சொன்னார்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டைசிக்காலத்திலே தங்கள் துன்மார்க்கமான இச்சைகளின்படி நடக்கிற பரியாசக்காரர் தோன்றுவார்கள் என்று உங்களுக்குச் சொன்னார்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 இரக்கமும் சமாதானமும் அன்பும் பெருகக்கடவ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் பிரிந்து போகிறவர்களும், ஜென்மசுபாவத்தாரும், ஆவியில்லாதவர்களுமா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 பிரியமானவர்களே, உங்கள் மகா பரிசுத்தமான விசுவாசத்தின்மேல் உங்களை உறுதிப்படுத்திக்கொண்டு, பரிசுத்த ஆவிக்குள் ஜெபம்பண்ண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 பிரியமானவர்களே, உங்கள் மகா பரிசுத்தமான விசுவாசத்தின்மேல் உங்களை உறுதிப்படுத்திக்கொண்டு, பரிசுத்த ஆவிக்குள் ஜெபம்பண்ண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ுடைய அன்பிலே உங்களைக் காத்துக்கொண்டு, நித்திய ஜீவனுக்கேதுவாக நம்முடைய கர்த்தராகிய இயேசுக்கிறிஸ்துவினுடைய இரக்கத்தைப்பெறக் காத்திர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ுடைய அன்பிலே உங்களைக் காத்துக்கொண்டு, நித்திய ஜீவனுக்கேதுவாக நம்முடைய கர்த்தராகிய இயேசுக்கிறிஸ்துவினுடைய இரக்கத்தைப்பெறக் காத்திர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ல்லாமலும், நீங்கள் பகுத்தறிவுள்ளவர்களாயிருந்து, சிலருக்கு இரக்கம் பாராட்டி, சிலரை அக்கினியிலிருந்து இழுத்துவிட்டு, பயத்தோடே இரட்சித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ாம்சத்தால் கறைப்பட்டிருக்கிற வஸ்திரத்தையும் வெறுத்துத் தள்ள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ாம்சத்தால் கறைப்பட்டிருக்கிற வஸ்திரத்தையும் வெறுத்துத் தள்ள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ழுவாதபடி உங்களைக் காக்கவும், தமது மகிமையுள்ள சந்நிதானத்திலே மிகுந்த மகிழ்ச்சியோடே உங்களை மாசற்றவர்களாய் நிறுத்தவும் வல்லமையுள்ளவர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ழுவாதபடி உங்களைக் காக்கவும், தமது மகிமையுள்ள சந்நிதானத்திலே மிகுந்த மகிழ்ச்சியோடே உங்களை மாசற்றவர்களாய் நிறுத்தவும் வல்லமையுள்ளவர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ியமானவர்களே, பொதுவான இரட்சிப்பைக்குறித்து உங்களுக்கு எழுதும்படி நான் மிகவும் கருத்துள்ளவனாயிருக்கையில், பரிசுத்தவான்களுக்கு ஒருவிசை ஒப்புக்கொடுக்கப்பட்ட விசுவாசத்திற்காக நீங்கள் தைரியமாய்ப் போராடவேண்டுமென்று உங்களுக்கு எழுதி உணர்த்துவது எனக்கு அவசியமாய்க் கண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ம் ஒருவரே ஞானமுள்ளவருமாகிய நம்முடைய இரட்சகரான தேவனுக்குக் கனமும் மகத்துவமும் வல்லமையும் அதிகாரமும் இப்பொழுதும் எப்பொழுதும் உண்டாவதாக. ஆமெ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ம் ஒருவரே ஞானமுள்ளவருமாகிய நம்முடைய இரட்சகரான தேவனுக்குக் கனமும் மகத்துவமும் வல்லமையும் அதிகாரமும் இப்பொழுதும் எப்பொழுதும் உண்டாவதாக. ஆமெ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ியமானவர்களே, பொதுவான இரட்சிப்பைக்குறித்து உங்களுக்கு எழுதும்படி நான் மிகவும் கருத்துள்ளவனாயிருக்கையில், பரிசுத்தவான்களுக்கு ஒருவிசை ஒப்புக்கொடுக்கப்பட்ட விசுவாசத்திற்காக நீங்கள் தைரியமாய்ப் போராடவேண்டுமென்று உங்களுக்கு எழுதி உணர்த்துவது எனக்கு அவசியமாய்க் க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ியமானவர்களே, பொதுவான இரட்சிப்பைக்குறித்து உங்களுக்கு எழுதும்படி நான் மிகவும் கருத்துள்ளவனாயிருக்கையில், பரிசுத்தவான்களுக்கு ஒருவிசை ஒப்புக்கொடுக்கப்பட்ட விசுவாசத்திற்காக நீங்கள் தைரியமாய்ப் போராடவேண்டுமென்று உங்களுக்கு எழுதி உணர்த்துவது எனக்கு அவசியமாய்க் க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 நமது தேவனுடைய கிருபையைக் காமவிகாரத்துக்கேதுவாகப் புரட்டி, ஒன்றான ஆண்டவராகிய தேவனையும், நம்முடைய கர்த்தராகிய இயேசுகிறிஸ்துவையும் மறுதலிக்கிற பக்தியற்ற சிலர் பக்கவழியாய் நுழைந்திருக்கிறார்கள்; அவர்கள் இந்த ஆக்கினைக்குள்ளாவார்களென்று பூர்வத்திலே எழுதி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 நமது தேவனுடைய கிருபையைக் காமவிகாரத்துக்கேதுவாகப் புரட்டி, ஒன்றான ஆண்டவராகிய தேவனையும், நம்முடைய கர்த்தராகிய இயேசுகிறிஸ்துவையும் மறுதலிக்கிற பக்தியற்ற சிலர் பக்கவழியாய் நுழைந்திருக்கிறார்கள்; அவர்கள் இந்த ஆக்கினைக்குள்ளாவார்களென்று பூர்வத்திலே எழுதி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मारे अद्वैत स्वामी और प्रभु यीशु मसीह का इन्कार कर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पर यद्यपि तुम सब बात एक बार जान चुके हो, तौभी मैं तुम्हें इस बात की सुधि दिलाना चाहता हूं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भु ने एक कुल को मिस्र देश से छुड़ाने के बाद विश्वास न लाने वालों को नाश कर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फिर जो र्स्वगदूतों ने अपने पद को स्थिर न रखा वरन अपने निज निवास को छोड़ दिया, उस ने उन को भी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ीषण दिन के न्याय के लिये अन्धकार में जो सदा काल के लिये है बन्धनों में रख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जिस रीति से सदोम और अमोरा और उन के आस पास के नगर, जो इन की नाईं व्यभिचारी हो गए थे और पराये शरी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पीछे लग गए थे आग के अनन्त दण्ड में पड़ कर दृष्टान्त ठहर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उसी रीति से ये स्वप्नदर्शी भी अपने अपने शरीर को अशुद्ध करते, और प्रभुता को तुच्छ जानते हैं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ऊंचे पद वालों को बुरा भला कह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परन्तु प्रधान स्वर्गदूत मीकाईल ने, जब शैतान से मूसा की लोथ के विषय में वाद-विवाद करता था, तो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यहूदा की ओर से जो यीशु मसीह का दास और याकूब का भाई है, उन बुलाए हुओं के नाम जो परमेश्वर पिता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बुरा भला कहके दोष लगाने का साहस न किया; पर यह कहा, कि प्रभु तुझे डांट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पर ये लोग जिन बातों को नहीं जानते, उन को बुरा भला कहते हैं; पर जिन बातों को अचेतन पशुओं की नाई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्वभाव ही से जानते हैं, उन में अपने आप को नाश कर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उन पर हाय! कि वे कैन की सी चाल चले, और मजदूरी के लिये बिलाम की नाईं भ्रष्ट हो गए हैं: और कोरह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ाईं विरोध करके नाश हुए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यह तुम्हारी प्रेम सभाओं में तुम्हारे साथ खाते-पीते, समुद्र में छिपी हुई चट्टान सरीखे हैं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ेधड़क अपना ही पेट भरने वाले रखवाले हैं; वे निर्जल बादल हैं; जिन्हें हवा उड़ा ले जाती है; पतझड़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ष्फल पेड़ हैं, जो दो बार मर चुके हैं; और जड़ से उखड़ गए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ये समुद्र के प्रचण्ड हिलकोरे हैं, जो अपनी लज्ज़ा का फेन उछालते हैं: ये डांवाडोल तारे हैं, जिन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सदा काल तक घोर अन्धकार रखा ग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िय और यीशु मसीह के लिये सुरक्षित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हनोक ने भी जो आदम से सातवीं पीढ़ी में था, इन के विषय में यह भविष्यद्ववाणी की, कि देखो, प्रभ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े लाखों पवित्रों के साथ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कि सब का न्याय करे, और सब भक्तिहीनों को उन के अभक्ति के सब कामों के विषय में, जो उन्हों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क्तिहीन होकर किये हैं, और उन सब कठोर बातों के विषय में जो भक्तिहीन पापियों ने उसके विरोध में क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, दोषी ठहर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ये तो असंतुष्ट, कुड़कुड़ाने वाले, और अपने अभिलाषाओं के अनुसार चलने वाले हैं; और अपने मुंह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घमण्ड की बातें बोलते हैं; और वे लाभ के लिये मुंह देखी बड़ाई किया कर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पर हे प्रियों, तुम उन बातों को स्मरण रखो; जो हमारे प्रभु यीशु मसीह के प्रेरित पहिले कह चुक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वे तुम से कहा करते थे, कि पिछले दिनों में ऐसे ठट्ठा करने वाले होंगे, जो अपनी अभक्ति के अभिलाषाओ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अनुसार चल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दया और शान्ति और प्रेम तुम्हें बहुतायत से प्राप्त होता रह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ये तो वे हैं, जो फूट डालते हैं; ये शारीरिक लोग हैं, जिन में आत्मा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पर हे प्रियोंतुम अपने अति पवित्र विश्वास में अपनी उन्नति करते हुए और पवित्र आत्मा में प्रार्थ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ते हु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अपने आप को परमेश्वर के प्रेम में बनाए रखो; और अनन्त जीवन के लिये हमारे प्रभु यीशु मसीह की दया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शा देखते र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उन पर जो शंका में हैं दया कर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बहुतों को आग में से झपट कर निकालो, और बहुतों पर भय के साथ दया करो; वरन उस वस्त्र से भी घृण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ो जो शरीर के द्वारा कलंकित हो ग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अब जो तुम्हें ठोकर खाने से बचा सकता है, और अपनी महिमा की भरपूरी के साम्हने मगन और निर्दोष कर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ड़ा कर सक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हे प्रियो, जब मैं तुम्हें उस उद्धार के विषय में लिखने में अत्यन्त परिश्रम से प्रयत्न कर रहा थ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उस अद्वैत परमेश्वर हमारे उद्धारकर्ता की महिमा, और गौरव, और पराक्रम, और अधिकार, हमारे प्रभु यीश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सीह के द्वारा जैसा सनातन काल से है, अब भी हो और युगानुयुग रहे। आमीन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िस में हम सब सहभागी हैं; तो मैं ने तुम्हें यह समझाना आवश्यक जाना कि उस विश्वास के लिये पूरा यत्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ो जो पवित्र लोगों को एक ही बार सौंपा ग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क्योंकि कितने ऐसे मनुष्य चुपके से हम में आ मिले हैं, जिन के इस दण्ड का वर्णन पुराने समय में पहिल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ी से लिखा गया था: ये भक्तिहीन हैं, और हमारे परमेश्वर के अनुग्रह को लुचपन में बदल डालते हैं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ூத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2026-06-03T11:38:17Z</dcterms:created>
  <dcterms:modified xsi:type="dcterms:W3CDTF">2026-06-03T11:38:17Z</dcterms:modified>
  <dc:title>யூதா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