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to the Saviour, hear His loving voice !  
Never will you find a Friend so true;
Now He is waiting, trust Him and rejoice, 
Tenderly He calleth you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at a Saviour standing at the door ! 
Haste while He lingers ; pardon now implore I 
Still He is waiting, grieve His love no more : 
Tenderly He calleth you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lest words of comfort, gently now they fall,
Jesus is the Life, the Truth, the Way; 
Come to the fountain, there is room for all,
Jesus bids you come to-day.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ftly the Spirit whispers to thy heart-----
Do not slight the Saviour's offered grace ; 
Gladly receive Him, let Him not depart-----
Happy they who seek His fac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2026-07-31T14:00:01Z</dcterms:created>
  <dcterms:modified xsi:type="dcterms:W3CDTF">2026-07-31T14:00:01Z</dcterms:modified>
  <dc:title>Hymn : 413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