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presProps" Target="presProps.xml"/>
  <Relationship Id="rId23" Type="http://schemas.openxmlformats.org/officeDocument/2006/relationships/viewProps" Target="viewProps.xml"/>
  <Relationship Id="rId2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59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8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பெருமை செல்வமெல்லாம் – இன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8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ெறுமை என்றுணர்ந்த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8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வாழ்வது நானல்ல – என்னி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8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ே வாழ்கின்ற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8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என் பாவம் மன்னித்தருளும் – உ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8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ரத்தத்தால் கழுவிவிடும்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8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6. முள்முடி எனக்காக – ஐ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8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சையடி எனக்கா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8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7. என் பாவம் சுமந்து கொண்டீர் – எ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ோய்கள் ஏற்றுக் கொண்ட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8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டிமை நான் ஆண்டவரே – என்ன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8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ட்கொள்ளும் என் தெய்வ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8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ெய்வமே தெய்வ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8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டிமை நான் ஆட்கொள்ள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8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என் உடல் உமக்குச் சொந்தம் – இதி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8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ந்நாளும் வாசம் செய்ய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8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உலக இன்பமெல்லாம் – நா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தறித் தள்ளி விட்ட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2026-06-15T13:21:03Z</dcterms:created>
  <dcterms:modified xsi:type="dcterms:W3CDTF">2026-06-15T13:21:03Z</dcterms:modified>
  <dc:title>துதிப் பாடல்கள் : 18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