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ெருமை செல்வமெல்லாம் – இ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ுமை என்றுணர்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ழ்வது நானல்ல – என்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வாழ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 பாவம் மன்னித்தருளும்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த்தால் கழுவிவிட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முள்முடி எனக்காக –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சையடி எ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என் பாவம் சுமந்து கொண்டீர்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்கள் ஏற்றுக் 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 –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ள்ளும் என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மே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ட்கொள்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உடல் உமக்குச் சொந்தம் – இ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 இன்பமெல்லாம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றித் தள்ளி வ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2026-07-30T21:57:18Z</dcterms:created>
  <dcterms:modified xsi:type="dcterms:W3CDTF">2026-07-30T21:57:18Z</dcterms:modified>
  <dc:title>துதிப் பாடல்கள்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