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67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மை நம்பி வருபவர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 மதத்து மனிதராயின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்றுக்கொள்ளும் பாசதெய்வமே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ர்வதத்தை சுட்டிக்காட்டி கண்டித்துணர்த்த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ம் இயேசு நீர் மாத்திர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ை மன்னிக்கும் பரிசுத்த தெய்வ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ீர் மாத்திர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ம் போவதற்கு வழிகாட்ட வந்த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 அவதாரம் நீர் மாத்திர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ொன்ன சொல் தவறாத நம்பிக்கைக்க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க்கு தகுதியான தெய்வ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ரியவர் இயேசு நீர் மாத்திர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பட்சமில்லாத நேர்மையுள்ள தெய்வ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ீர் மாத்திர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ம் போவதற்கு வழிகாட்ட வந்த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 அவதாரம் நீர் மாத்திர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ணுக்கொரு நீதி பெண்ணுக்கொரு நீத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 வேறுபாட்டை வென்ற தெய்வ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 நேயமில்லாத மதவாத உலகத்துக்க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நேயம் சொல்லித்தந்த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த்துவம் சமதர்மம் உலகத்தில் நிலைநாட்ட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ீர் மாத்திரமே முழ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ைத் தந்த உண்மை தெய்வ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த்திற்கும் பொதுவான தெய்வ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ீர் மாத்திர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ன்பு என்றால் என்ன என்றுசொல்லித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 தெய்வம் இயேசு நீர் மாத்திர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ும்பாவி மனம் மாற ஏங்குகின்ற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ம் இயேசு நீர் மாத்திர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2026-07-30T11:21:59Z</dcterms:created>
  <dcterms:modified xsi:type="dcterms:W3CDTF">2026-07-30T11:21:59Z</dcterms:modified>
  <dc:title>துதிப் பாடல்கள் : 264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