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ேசிக்கும் நேச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ேசித்த நேசத்தின் ஆழ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 கிருபையை நினைக்க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பதில் செய்வ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பாத்திர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டுவேன் நன்றி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 என் தா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ர்கள் தள்ளு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்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த்தோர் வெறு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ட்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என்னுடையவன் என்று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ீர் என் செல்லப் பெய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த்தீர் இவ்வளவ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மகிம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ாம்பரம் போலுள்ள பாவ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யை விட வெண்மையாய் மா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இரத்தம் சிந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ையே பலிய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ரட்சிப்படைவ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சுமந்து தீர்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யாமல் கடைசி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ிம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யிரைப் பார்க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உம்ம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மனத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2026-07-30T21:36:31Z</dcterms:created>
  <dcterms:modified xsi:type="dcterms:W3CDTF">2026-07-30T21:36:31Z</dcterms:modified>
  <dc:title>துதிப் பாடல்கள் : 983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