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புத்திரர் அநேகநாள் ராஜா இல்லாமலும், அதிபதி இல்லாமலும், பலி இல்லாமலும், சிலை இல்லாமலும், ஏபோத் வஸ்திரம் இல்லாமலும், தேராபீம் இல்லாமலும் இருப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இஸ்ரவேல் புத்திரர் திரும்பி, தங்கள் தேவனாகிய கர்த்தரையும், தங்கள் ராஜாவாகிய தாவீதையும் தேடி, கடைசிநாட்களில் கர்த்தரையும், அவருடைய தயவையும் நாடி அஞ்சிக்கையாய் வரு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இஸ்ரவேல் புத்திரர் திரும்பி, தங்கள் தேவனாகிய கர்த்தரையும், தங்கள் ராஜாவாகிய தாவீதையும் தேடி, கடைசிநாட்களில் கர்த்தரையும், அவருடைய தயவையும் நாடி அஞ்சிக்கையாய் வர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என்னை நோக்கி: அந்நிய தேவர்களை மதித்து, திராட்சரசமுள்ள பாத்திரங்களை விரும்புகிறவர்களான இஸ்ரவேல் புத்திரர்பேரில் கர்த்தர் வைத்திருக்கிற அன்புக்கு ஒப்பாக நீ இன்னும் போய், தன் நேசரால் நேசிக்கப்பட்டவளும், விபசாரியுமான ஒரு ஸ்திரீயை சேர்த்துக்கொள் என்று சொன்ன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என்னை நோக்கி: அந்நிய தேவர்களை மதித்து, திராட்சரசமுள்ள பாத்திரங்களை விரும்புகிறவர்களான இஸ்ரவேல் புத்திரர்பேரில் கர்த்தர் வைத்திருக்கிற அன்புக்கு ஒப்பாக நீ இன்னும் போய், தன் நேசரால் நேசிக்கப்பட்டவளும், விபசாரியுமான ஒரு ஸ்திரீயை சேர்த்துக்கொள் என்று சொன்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என்னை நோக்கி: அந்நிய தேவர்களை மதித்து, திராட்சரசமுள்ள பாத்திரங்களை விரும்புகிறவர்களான இஸ்ரவேல் புத்திரர்பேரில் கர்த்தர் வைத்திருக்கிற அன்புக்கு ஒப்பாக நீ இன்னும் போய், தன் நேசரால் நேசிக்கப்பட்டவளும், விபசாரியுமான ஒரு ஸ்திரீயை சேர்த்துக்கொள் என்று சொன்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ான் அவளை எனக்குப் பதினைந்து வெள்ளிக்காசுக்கும், ஒன்றரைக்கலம் வாற்கோதுமைக்கும் கொண்ட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ான் அவளை எனக்குப் பதினைந்து வெள்ளிக்காசுக்கும், ஒன்றரைக்கலம் வாற்கோதுமைக்கும் கொண்ட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ை நோக்கி: நீ வேசித்தனம்பண்ணாமலும், ஒருவனையும் சேராமலும், அநேகநாள் எனக்காகக் காத்திரு; உனக்காக நானும் காத்திருப்பேன் என்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ை நோக்கி: நீ வேசித்தனம்பண்ணாமலும், ஒருவனையும் சேராமலும், அநேகநாள் எனக்காகக் காத்திரு; உனக்காக நானும் காத்திருப்பேன் என்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புத்திரர் அநேகநாள் ராஜா இல்லாமலும், அதிபதி இல்லாமலும், பலி இல்லாமலும், சிலை இல்லாமலும், ஏபோத் வஸ்திரம் இல்லாமலும், தேராபீம் இல்லாமலும் இரு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out a sacrifice, and without an image, and without an ephod, and without terap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fterward shall the children of Israel return, and seek the LORD their God, and David their k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hall fear the LORD and his goodness in the latter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said the LORD unto me, Go yet, love a woman beloved of her friend, yet an adultere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e love of the LORD toward the children of Israel, who look to other gods, and lo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agons of w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 I bought her to me for fifteen pieces of silver, and for an homer of barley, and an half hom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barle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 said unto her, You shall abide for me many days; you shall not play the harlot,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be for another man: so will I also be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 children of Israel shall abide many days without a king, and without a prin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2026-07-18T18:04:37Z</dcterms:created>
  <dcterms:modified xsi:type="dcterms:W3CDTF">2026-07-18T18:04:37Z</dcterms:modified>
  <dc:title>ஓசியா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