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presProps" Target="presProps.xml"/>
  <Relationship Id="rId85" Type="http://schemas.openxmlformats.org/officeDocument/2006/relationships/viewProps" Target="viewProps.xml"/>
  <Relationship Id="rId8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Saul gathered the people together, and numbered them in Telaim, two hundred thousand footmen, and ten thousand men of Juda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aul came to a city of Amalek, and laid wait in the valle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said unto the Kenites, Go, depart, get you down from among the Amalekites, lest I destroy you with them: for all of you showed kindness to all the children of Israel, when they came up out of Egypt. So the Kenites departed from among the Amalekit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said unto the Kenites, Go, depart, get you down from among the Amalekites, lest I destroy you with them: for all of you showed kindness to all the children of Israel, when they came up out of Egypt. So the Kenites departed from among the Amalekit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said unto the Kenites, Go, depart, get you down from among the Amalekites, lest I destroy you with them: for all of you showed kindness to all the children of Israel, when they came up out of Egypt. So the Kenites departed from among the Amalekit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aul said unto the Kenites, Go, depart, get you down from among the Amalekites, lest I destroy you with them: for all of you showed kindness to all the children of Israel, when they came up out of Egypt. So the Kenites departed from among the Amalekit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aul stroke the Amalekites from Havilah until you come to Shur, that is opposite to Egyp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aul stroke the Amalekites from Havilah until you come to Shur, that is opposite to Egyp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ook Agag the king of the Amalekites alive, and utterly destroyed all the people with the edge of the swo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ook Agag the king of the Amalekites alive, and utterly destroyed all the people with the edge of the sw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Samuel also said unto Saul, The LORD sent me to anoint you to be king over his people, over Israel: now therefore hearken you unto the voice of the words of the LOR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Saul and the people spared Agag, and the best of the sheep, and of the oxen, and of the fatlings, and the lambs, and all that was good, and would not utterly destroy them: but every thing that was vile and refuse, that they destroyed utterl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Saul and the people spared Agag, and the best of the sheep, and of the oxen, and of the fatlings, and the lambs, and all that was good, and would not utterly destroy them: but every thing that was vile and refuse, that they destroyed utterl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Saul and the people spared Agag, and the best of the sheep, and of the oxen, and of the fatlings, and the lambs, and all that was good, and would not utterly destroy them: but every thing that was vile and refuse, that they destroyed utterl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came the word of the LORD unto Samuel, say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t repents me that I have set up Saul to be king: for he is turned back from following me, and has not performed my commandments. And it grieved Samuel; and he cried unto the LORD all nigh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t repents me that I have set up Saul to be king: for he is turned back from following me, and has not performed my commandments. And it grieved Samuel; and he cried unto the LORD all nigh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t repents me that I have set up Saul to be king: for he is turned back from following me, and has not performed my commandments. And it grieved Samuel; and he cried unto the LORD all nigh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Samuel rose early to meet Saul in the morning, it was told Samuel, saying, Saul came to Carmel, and, behold, he set him up a place, and is gone about, and passed on, and gone down to Gilga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Samuel rose early to meet Saul in the morning, it was told Samuel, saying, Saul came to Carmel, and, behold, he set him up a place, and is gone about, and passed on, and gone down to Gilga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Samuel rose early to meet Saul in the morning, it was told Samuel, saying, Saul came to Carmel, and, behold, he set him up a place, and is gone about, and passed on, and gone down to Gilga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Samuel also said unto Saul, The LORD sent me to anoint you to be king over his people, over Israel: now therefore hearken you unto the voice of the words of the L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amuel came to Saul: and Saul said unto him, Blessed be you of the LORD: I have performed the commandment of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amuel came to Saul: and Saul said unto him, Blessed be you of the LORD: I have performed the commandment of the LOR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Samuel said, What means then this bleating of the sheep in mine ears, and the lowing of the oxen which I hea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Samuel said, What means then this bleating of the sheep in mine ears, and the lowing of the oxen which I hea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 said, They have brought them from the Amalekites: for the people spared the best of the sheep and of the oxen, to sacrifice unto the LORD your God; and the rest we have utterly destroy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 said, They have brought them from the Amalekites: for the people spared the best of the sheep and of the oxen, to sacrifice unto the LORD your God; and the rest we have utterly destroye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 said, They have brought them from the Amalekites: for the people spared the best of the sheep and of the oxen, to sacrifice unto the LORD your God; and the rest we have utterly destroye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Samuel said unto Saul, Stay, and I will tell you what the LORD has said to me this night. And he said unto him, Say o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Samuel said unto Saul, Stay, and I will tell you what the LORD has said to me this night. And he said unto him, Say o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muel said, When you were little in yours own sight, were you not made the head of the tribes of Israel, and the LORD anointed you king over Israel?]]></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us says the LORD of hosts, I remember that which Amalek did to Israel, how he laid wait for him in the way, when he came up from Egyp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muel said, When you were little in yours own sight, were you not made the head of the tribes of Israel, and the LORD anointed you king over Israel?]]></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sent you on a journey, and said, Go and utterly destroy the sinners the Amalekites, and fight against them until they be consume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sent you on a journey, and said, Go and utterly destroy the sinners the Amalekites, and fight against them until they be consume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refore then did you not obey the voice of the LORD, but did fly upon the spoil, and did evil in the sight of the LO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refore then did you not obey the voice of the LORD, but did fly upon the spoil, and did evil in the sight of the LO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Saul said unto Samuel, Yea, I have obeyed the voice of the LORD, and have gone the way which the LORD sent me, and have brought Agag the king of Amalek, and have utterly destroyed the Amaleki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Saul said unto Samuel, Yea, I have obeyed the voice of the LORD, and have gone the way which the LORD sent me, and have brought Agag the king of Amalek, and have utterly destroyed the Amaleki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the people took of the spoil, sheep and oxen, the chief of the things which should have been utterly destroyed, to sacrifice unto the LORD your God in Gilga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the people took of the spoil, sheep and oxen, the chief of the things which should have been utterly destroyed, to sacrifice unto the LORD your God in Gilga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muel said, Has the LORD as great delight in burnt offerings and sacrifices, as in obeying the voice of the LORD? Behold, to obey is better than sacrifice, and to hearken than the fat of ram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us says the LORD of hosts, I remember that which Amalek did to Israel, how he laid wait for him in the way, when he came up from Egyp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muel said, Has the LORD as great delight in burnt offerings and sacrifices, as in obeying the voice of the LORD? Behold, to obey is better than sacrifice, and to hearken than the fat of ram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Samuel said, Has the LORD as great delight in burnt offerings and sacrifices, as in obeying the voice of the LORD? Behold, to obey is better than sacrifice, and to hearken than the fat of ram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rebellion is as the sin of witchcraft, and stubbornness is as iniquity and idolatry. Because you have rejected the word of the LORD, he has also rejected you from being ki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rebellion is as the sin of witchcraft, and stubbornness is as iniquity and idolatry. Because you have rejected the word of the LORD, he has also rejected you from being king.]]></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rebellion is as the sin of witchcraft, and stubbornness is as iniquity and idolatry. Because you have rejected the word of the LORD, he has also rejected you from being king.]]></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aul said unto Samuel, I have sinned: for I have transgressed the commandment of the LORD, and your words: because I feared the people, and obeyed their voi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aul said unto Samuel, I have sinned: for I have transgressed the commandment of the LORD, and your words: because I feared the people, and obeyed their voi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I pray you, pardon my sin, and return with me, that I may worship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I pray you, pardon my sin, and return with me, that I may worship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muel said unto Saul, I will not return with you: for you have rejected the word of the LORD, and the LORD has rejected you from being king over Israe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go and strike Amalek, and utterly destroy all that they have, and spare them not; but slay both man and woman, infant and nursing infant, ox and sheep, camel and as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muel said unto Saul, I will not return with you: for you have rejected the word of the LORD, and the LORD has rejected you from being king over Israel.]]></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muel said unto Saul, I will not return with you: for you have rejected the word of the LORD, and the LORD has rejected you from being king over Israel.]]></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s Samuel turned about to go away, he laid hold upon the skirt of his mantle, and it rent.]]></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s Samuel turned about to go away, he laid hold upon the skirt of his mantle, and it ren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Samuel said unto him, The LORD has rent the kingdom of Israel from you this day, and has given it to a neighbour of yours, that is better than you.]]></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Samuel said unto him, The LORD has rent the kingdom of Israel from you this day, and has given it to a neighbour of yours, that is better than you.]]></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lso the Strength of Israel will not lie nor repent: for he is not a man, that he should repen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lso the Strength of Israel will not lie nor repent: for he is not a man, that he should repen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he said, I have sinned: yet honour me now, I pray you, before the elders of my people, and before Israel, and return with me, that I may worship the LORD your Go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he said, I have sinned: yet honour me now, I pray you, before the elders of my people, and before Israel, and return with me, that I may worship the LORD your G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go and strike Amalek, and utterly destroy all that they have, and spare them not; but slay both man and woman, infant and nursing infant, ox and sheep, camel and as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he said, I have sinned: yet honour me now, I pray you, before the elders of my people, and before Israel, and return with me, that I may worship the LORD your Go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So Samuel turned again after Saul; and Saul worshipped the LOR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said Samuel, Bring all of you here to me Agag the king of the Amalekites. And Agag came unto him delicately. And Agag said, Surely the bitterness of death is pas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said Samuel, Bring all of you here to me Agag the king of the Amalekites. And Agag came unto him delicately. And Agag said, Surely the bitterness of death is pas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Samuel said, As the sword has made women childless, so shall your mother be childless among women. And Samuel hewed Agag in pieces before the LORD in Gilga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Samuel said, As the sword has made women childless, so shall your mother be childless among women. And Samuel hewed Agag in pieces before the LORD in Gilgal.]]></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Samuel said, As the sword has made women childless, so shall your mother be childless among women. And Samuel hewed Agag in pieces before the LORD in Gilgal.]]></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amuel went to Ramah; and Saul went up to his house to Gibeah of Sau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amuel went to Ramah; and Saul went up to his house to Gibeah of Sau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Samuel came no more to see Saul until the day of his death: nevertheless Samuel mourned for Saul: and the LORD repented that he had made Saul king over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go and strike Amalek, and utterly destroy all that they have, and spare them not; but slay both man and woman, infant and nursing infant, ox and sheep, camel and as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Samuel came no more to see Saul until the day of his death: nevertheless Samuel mourned for Saul: and the LORD repented that he had made Saul king over Israe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Samuel came no more to see Saul until the day of his death: nevertheless Samuel mourned for Saul: and the LORD repented that he had made Saul king over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Saul gathered the people together, and numbered them in Telaim, two hundred thousand footmen, and ten thousand men of Juda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 லட்சம் காலாட்களும், யூதா ஜனங்கள் பதினாயிரம்பேரு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வுல் அமலேக்குடைய பட்டணமட்டும் வந்து, பள்ளத்தாக்கிலே ஒரு பதிவிடையை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வுல் கேனியரை நோக்கி: நான் அமலேக்கியரோடேகூட உங்களையும் வாரிக்கொள்ளாதபடிக்கு, நீங்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ருந்து புறப்பட்டு விலகிப்போங்கள்; இஸ்ரவேல் எகிப்திலிருந்து வந்தபோது, நீங்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க்கும் தயவுசெய்தீர்கள் என்றான்; அப்படியே கேனியர் அமலேக்கியரின் நடுவி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சவுல்: ஆவிலா துவக்கி எகிப்திற்கு எதிரேயிருக்கிற சூருக்குப்போகும் எல்லைமட்டும்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லேக்கியரை மடங்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மலேக்கியரின் ராஜாவாகிய ஆகாகை உயிரோடே பிடித்தான்; ஜனங்கள் யாவரையும் பட்டயக் கருக்கி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சாமுவேல் சவுலை நோக்கி: இஸ்ரவேலராகிய தம்முடைய ஜனங்கள் மேல் உம்மை ராஜாவாக அபிஷே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வுலும் ஜனங்களும், ஆகாகையும், ஆடுமாடுகளில் முதல்தரமானவைகளையும், இரண்டாந்தரமான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 நலமான எல்லாவற்றையும், அழித்துப்போடமனதில்லாமல் தப்பவைத்து, அற்பமானவை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வாதவைகளுமான சகல வஸ்துக்களையும் முற்றிலும் அழித்து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கர்த்தருடைய வார்த்தை சாமுவேலுக்கு உண்டாகி, அவர் சொ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ன் சவுலை ராஜாவாக்கினது எனக்கு மனஸ்தாபமாயிருக்கிறது; அவன் என்னைவிட்டுத் திரும்பி,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நிறைவேற்றாமற்போனான் என்றார்; அப்பொழுது சாமுவேல் மனம் நொந்து, இராமுழுது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க் கூ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றுநாள் அதிகாலமே சாமுவேல் சவுலைச் சந்திக்கப்போனான்; அப்பொழுது சவுல் கர்மேலுக்கு வந்து, 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ஜெயஸ்தம்பம் நாட்டி, பின்பு பல இடங்களில் சென்று கில்காலுக்குப் போனான் என்று, சாமுவே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கிறதற்குக் கர்த்தர் என்னை அனுப்பினாரே; இப்போதும் கர்த்தருடைய வார்த்தைகளின் சத்தத்தைக்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முவேல் சவுலினிடத்தில் போனான்; சவுல் அவனை நோக்கி: நீர் கர்த்தரால் ஆசீர்வதிக்கப்பட்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வார்த்தையை நிறைவேற்றி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ற்குச் சாமுவேல்: அப்படியானால் என் காதுகளில் விழுகிற ஆடுகளின் சத்தமும், எனக்குக் கே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ளின் சத்தமும் எ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தற்குச் சவுல்: அமலேக்கியரிடத்திலிருந்து அவைகளைக் கொண்டுவந்தார்கள்; ஜனங்கள் ஆடுமாடு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மானவைகளை உம்முடைய தேவனாகிய கர்த்தருக்குப் பலியிடும்படிக்குத் தப்பவைத்தார்கள்; மற்றவைகளை முற்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ப்போட்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சாமுவேல்: அந்தப் பேச்சை விடும், கர்த்தர் இந்த இராத்திரியிலே எனக்குச் சொன்னதை உ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றேன் என்று சவுலோடே சொன்னான். அவன்: சொல்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சாமுவேல்: நீர் உம்முடைய பார்வைக்குச் சிறியவராயிருந்தபோது அல்லவோ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னைகளின் கர்த்தர் சொல்லுகிறது என்னவென்றால், இஸ்ரவேலர் எகிப்திலிருந்து வந்தபோது, அம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ங்களுக்குத் தலைவரானீர்; கர்த்தர் உம்மை இஸ்ரவேலின்மேல் ராஜாவாக அபிஷேகம் பண்ணுவி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ப்போதும் கர்த்தர்: நீ போய் அமலேக்கியராகிய அந்தப் பாவிகளைச் சங்கரித்து, அவர்களை நிர்மூலமா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ட்டும், அவர்களோடு யுத்தம் பண்ணு என்று சொல்லி, உம்மை அந்த வழியாய் அனு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டியிருக்க, நீர் கர்த்தருடைய சொல்லைக்கேளாமல், கொள்ளையின்மேல் பறந்து, கர்த்தருடைய பார்வை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லாப்பானதைச் செய்தது எ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வுல் சாமுவேலை நோக்கி: நான் கர்த்தருடைய சொல்லைக் கேட்டு, கர்த்தர் என்னை அனுப்பின வழியாய்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லேக்கின் ராஜாவாகிய ஆகாகைக் கொண்டுவந்து, அமலேக்கியரைச் சங்காரம் 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ஜனங்களோ உம்முடைய தேவனாகிய கர்த்தருக்குக் கில்காலிலே பலியிடுகிறதற்காக, கொள்ளையிலே சாபத்தீடா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மாடுகளிலே பிரதானமானவைகளைப் பிடித்துக்கொண்டு வந்தா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ச் சாமுவேல்: கர்த்தருடைய சத்தத்திற்குக் கீழ்ப்படிகிறதைப்பார்க்கிலும், சர்வாங்க தகன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வழிமறித்த செய்கையை மனதிலே வை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ளும் கர்த்தருக்குப் பிரியமாயிருக்குமோ? பலியைப்பார்க்கிலும் கீழ்ப்படிதலும், ஆட்டுக்கடாக்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ணத்தைப்பார்க்கிலும் செவிகொடுத்தலும் உ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ரண்டகம்பண்ணுதல் பில்லிசூனியபாவத்திற்கும், முரட்டாட்டம்பண்ணுதல் அவபக்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ரகாராதனைக்கும் சரியாய் இருக்கிறது; நீர் கர்த்தருடைய வார்த்தையைப் புறக்கணித்தபடியினாலே,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 ராஜாவாயிராதபடிக்குப் புறக்கணித்துத் தள்ளினா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சவுல் சாமுவேலை நோக்கி: நான் கர்த்தருடைய கட்டளையையும் உம்முடைய வார்த்தை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னதினாலே பாவஞ்செய்தேன்; நான் ஜனங்களுக்குப் பயந்து, அவர்கள் சொல்லை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ப்போதும் நீர் என் பாவத்தை மன்னித்து, நான் கர்த்தரைப் பணிந்து கொள்ளும்படிக்கு, என்னோடே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முவேல் சவுலைப் பார்த்து: நான் உம்மோடேகூடத் திரும்பிவருவதில்லை; கர்த்தருடைய வார்த்தை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தும் நீ போய், அமலேக்கை மடங்கடித்து, அவனுக்கு உண்டான எல்லாவற்றையும் சங்கரித்து, அ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கணித்தீர்; நீர் இஸ்ரவேலின்மேல் ராஜாவாயிராதபடிக்கு, கர்த்தர் உம்மையும் புறக்கணித்துத் தள்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கும்படி சாமுவேல் திரும்புகிறபோது, சவுல், அவன் சால்வையின் தொங்கலைப் பிடித்துக்கொண்டா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ந்து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சாமுவேல் அவனை நோக்கி: கர்த்தர் இன்று உம்மிடத்திலிருந்த இஸ்ரவேலின் ராஜ்ய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ப்போட்டு; உம்மைப்பார்க்கிலும் உத்தமனாயிருக்கிற உம்முடைய தோழனுக்கு அதை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ஸ்ரவேலின் ஜெயபலமானவர் பொய்சொல்லுகிறதும் இல்லை; தாம் சொன்னதைப்பற்றி மனஸ்தாபப்படுகிற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 மாற அவர் மனுஷன் 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தற்கு அவன்: நான் பாவஞ்செய்தேன்; இப்போது என் ஜனத்தின் மூப்பருக்கு முன்பாகவும், இஸ்ரவே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வும் நீர் என்னைக் கனம்பண்ணி, நான் உம்முடைய தேவனாகிய கர்த்தரைப் பணிந்துகொள்ளு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 வைக்காமல், புருஷரையும், ஸ்திரீகளையும், பிள்ளைகளையும், குழந்தைகளையும், மா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கூடத் திரும்பிவா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சாமுவேல் திரும்பிச் சவுலுக்குப் பின்சென்றான்; சவுல் கர்த்தரைப் பணி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ன்பு சாமுவேல்: அமலேக்கின் ராஜாவாகிய ஆகாகை என்னிடத்தில் கொண்டுவாருங்கள் என்றான்; ஆ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மாய் அவனிடத்தில் வந்து, மரணத்தின் கசப்பு அற்றுப்போனது நிச்சய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சாமுவேல்: உன் பட்டயம் ஸ்திரீகளைப் பிள்ளையற்றவர்களாக்கினதுபோல, ஸ்திரீகளுக்குள்ளே உன் 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யற்றவளாவாள் என்று சொல்லி; சாமுவேல் கில்காலிலே கர்த்தருக்கு முன்பாக ஆ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டித்து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ன்பு சாமுவேல் ராமாவுக்குப் போனான்; சவுலோ தன் ஊராகிய கிபியாவிலிருக்கிற தன் வீட்டு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சவுல் மரணமடையும் நாள்மட்டும் சாமுவேல் அப்புறம் அவனைக் கண்டு பேசவில்லை; இஸ்ரவேலின்மேல்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களையும், ஒட்டகங்களையும், கழுதைகளையும் கொன்றுபோடக்கடவாய் என்கிறார்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கினதற்காகக் கர்த்தர் மனஸ்தாபப்பட்டதினிமித்தம், சாமுவேல் சவுலுக்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த்துக்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சவுல்: இதை ஜனங்களுக்கு அறியப்படுத்தி, தெலாயிமிலே அவர்களைத் தொகைபார்த்தா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5]]></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2026-08-01T12:11:00Z</dcterms:created>
  <dcterms:modified xsi:type="dcterms:W3CDTF">2026-08-01T12:11:00Z</dcterms:modified>
  <dc:title>1 சாமுவேல் : 15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