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6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ீர் வாழ்கவே இயேசுவே
உம் வல்ல நாமம் வாழ்கவே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் அற்புதர் இயேசுவே
அற்புதங்கள் செய்பவர்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ீர் பரிசுத்தர் இயேசுவே
பரிசுத்தமானவர்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னை மீட்டீரே இயேசுவே
உம் சொந்த இரத்தம் சிந்தியே
அல்லேலூயா இயேசுவே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2026-07-30T16:44:41Z</dcterms:created>
  <dcterms:modified xsi:type="dcterms:W3CDTF">2026-07-30T16:44:41Z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