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ந்தன் மேய்ப்பர் எனக்கொன்றும் குறையில்லை
அவரே எந்தன் மேய்ப்பர் நான் தாழ்ச்சி அடைவதில்ல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ையில்லை குறையில்லை  குறையில்லை 
நான் தாழ்ச்சி என்றும் அடைவதில்ல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ல்லுள்ள இடங்களில் மேய்த்து
அமர்ந்த தண்ணீரண்டை நடத்தி
அவர் எந்தன் ஆத்துமாவை தேற்றி
நீதியின் பாதையில் நடத்தி - என்னை --- குற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ரண இருளின் பள்ளத்தாக்கு
பொல்லாப்புக்கு ஒரு போதும் பயப்படேன்
தேவரீர் என்னோடு இருக்கிறீர்
உம் கோலும் உம் தடியும் என்னை தேற்றும் --- குற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2026-06-15T12:11:24Z</dcterms:created>
  <dcterms:modified xsi:type="dcterms:W3CDTF">2026-06-15T12:11:24Z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