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90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ு ஒரு நாளும் குறையா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ிச்சிலி மரமே உம் நிழலின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ங்கி நான் இளைப்பாறுவேன்- தின ம் உ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ல் களிகூற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ன்ன த நேசரே உம் நேசம் வேண்டும்(மே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ைக்குள் கொண்டு செல்லும்-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மார்பில் சாயும்ப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ுளுள்ள நாளெல்லாம் –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உம்மை ஆரா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ுள்ள நாளெல்லாம் -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 உம்மை தொழுதுகொள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போதும் இயேசையா வேறே வேண்ட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ரந்தரம் என க்கு நீர் தான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லகமும் மாயை உறவும் மா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அன்பு மாறா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2026-09-15T11:46:21Z</dcterms:created>
  <dcterms:modified xsi:type="dcterms:W3CDTF">2026-09-15T11:46:21Z</dcterms:modified>
  <dc:title>துதிப் பாடல்கள் : 313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