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ஒரு நாளும் குறைய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ச்சிலி மரமே உம் நிழல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ி நான் இளைப்பாறுவேன்- தின ம்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ல் களிகூ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ன த நேசரே உம் நேசம் வேண்டும்(ம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ைக்குள் கொண்டு செல்லும்-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ார்பில் சா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ுளுள்ள நாளெல்லாம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உம்மை தொழுதுகொள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ோதும் இயேசையா வேறே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ம் என க்கு நீர் 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மும் மாயை உறவும் மா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மாற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2026-07-30T14:15:48Z</dcterms:created>
  <dcterms:modified xsi:type="dcterms:W3CDTF">2026-07-30T14:15:48Z</dcterms:modified>
  <dc:title>துதிப் பாடல்கள் : 313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