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் சொந்தம் நீர் என் பக்கம்
துன்பவேளைகளில்
ஆழியின் ஆழங்களில் 
ஆனந்தமே எனக்க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றைச்செடியின் கீழிலும்
உம் சமுகம் என்னை தேற்றுமே --- ந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றண்ட பாலைவன வாழ்க்கையில்
தாகத்தால் என் நாவு வறண்டாலும்
ஆகாரின் குழந்தையின் அழுகையை கேட்டவர்
என் தாகம் தீர்க்க வல்லவர் --- நீ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ெறிந்த நாணலை முறிக்காதவர்
மங்கி எரியும் திரியை அணையார்
புலம்பலை களிப்பாய் மாற்றுபவர்
விடுதலை தெய்வம் யேசுபரன் --- நீர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2026-06-10T10:02:48Z</dcterms:created>
  <dcterms:modified xsi:type="dcterms:W3CDTF">2026-06-10T10:02:48Z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