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த்தப்பட்ட அனைவ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 நிறுத்தும் துணைய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க் கூப்பிடும் அனைவ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் அருகில் இருக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ி நடப்போர் விருப்ப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்த்தி செய்யும் பரிசு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வுக்காக உயிரி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்கிப் பார்க்கின்ற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 வேளையில் உணவள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்கமெல்லாம் நிறைவேற்ற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ொழுதும் எவ்வே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ம் கிருபை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அன்பு நிறை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 செய்யும் நயாக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வு அனைத்தும் உம்மைப் பா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ஸ்தோத்தரிப்பேன் ஸ்தோத்தர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ு பகல் எந்நேர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நாமம்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ுகழ்வேன் பெல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டுவேன் சுக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க்கி விழுந்த யாவ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டத்தும் தகப்ப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2026-06-10T10:03:24Z</dcterms:created>
  <dcterms:modified xsi:type="dcterms:W3CDTF">2026-06-10T10:03:24Z</dcterms:modified>
  <dc:title>துதிப் பாடல்கள் : 846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