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த்தப்பட்ட அனைவ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நிறுத்த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க் கூப்பிடும் அனைவ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அருகில்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 நடப்போர் விருப்ப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்த்தி செய்யு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வுக்காக உயிரின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ோக்கிப் பார்க்கின்ற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வேளையில் உணவள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்கமெல்லாம் நிறைவேற்ற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ொழுதும் எவ்வே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் கிருபை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அன்பு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 செய்யும் நயா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ு அனைத்தும் உம்மைப் பா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ஸ்தோத்தரிப்பேன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 பகல் எ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நாமம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ுகழ்வேன் பெல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ுவேன் சுக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க்கி விழுந்த யாவ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த்தும் தகப்ப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2026-09-08T21:28:49Z</dcterms:created>
  <dcterms:modified xsi:type="dcterms:W3CDTF">2026-09-08T21:28:49Z</dcterms:modified>
  <dc:title>துதிப் பாடல்கள் : 846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