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presProps" Target="presProps.xml"/>
  <Relationship Id="rId85" Type="http://schemas.openxmlformats.org/officeDocument/2006/relationships/viewProps" Target="viewProps.xml"/>
  <Relationship Id="rId8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ிருந்தும், தேவன் நிர்ணயித்திருந்த ஆலோசனையின்படியேயும், அவருடைய முன்னறிவின்படியேயும் ஒப்புக்கொடுக்கப்பட்ட அந்த இயேசுவை நீங்கள் பிடித்து, அக்கிரமக்காரருடைய கைகளினாலே சிலுவையில் ஆணியடித்துக் கொலைசெய்த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ிருந்தும், தேவன் நிர்ணயித்திருந்த ஆலோசனையின்படியேயும், அவருடைய முன்னறிவின்படியேயும் ஒப்புக்கொடுக்கப்பட்ட அந்த இயேசுவை நீங்கள் பிடித்து, அக்கிரமக்காரருடைய கைகளினாலே சிலுவையில் ஆணியடித்துக் கொலைசெய்த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ெல்லாரும் பரிசுத்த ஆவியினாலே நிரப்பப்பட்டு, ஆவியானவர் தங்களுக்குத் தந்தருளின வரத்தின்படியே வெவ்வேறு பாஷைகளிலே பேசத்தொடங்க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ெல்லாரும் பரிசுத்த ஆவியினாலே நிரப்பப்பட்டு, ஆவியானவர் தங்களுக்குத் தந்தருளின வரத்தின்படியே வெவ்வேறு பாஷைகளிலே பேசத்தொடங்க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வன் அவருடைய மரண உபாதிகளின் கட்டை அவிழ்த்து, அவரை எழுப்பினார்; அவர் மரணத்தினால் கட்டப்பட்டிருக்கக்கூடாதி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வன் அவருடைய மரண உபாதிகளின் கட்டை அவிழ்த்து, அவரை எழுப்பினார்; அவர் மரணத்தினால் கட்டப்பட்டிருக்கக்கூடாதி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னத்தின் கீழிருக்கிற சகல தேசத்தாரிலுமிருந்துவந்த தேவபக்தியுள்ள யூதர்கள் அப்பொழுது எருசலேமிலே வாசம்பண்ண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ைக்குறித்துத் தாவீது: கர்த்தரை எப்பொழுதும் எனக்குமுன்பாக நிறுத்தி நோக்கிக்கொண்டிருக்கிறேன்; நான் அசைக்கப்படாதபடி அவர் என் வலதுபாரிசத்திலே இருக்கிறார்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ைக்குறித்துத் தாவீது: கர்த்தரை எப்பொழுதும் எனக்குமுன்பாக நிறுத்தி நோக்கிக்கொண்டிருக்கிறேன்; நான் அசைக்கப்படாதபடி அவர் என் வலதுபாரிசத்திலே இருக்கிறார்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ாலே என் இருதயம் மகிழ்ந்தது, என் நாவு களிகூர்ந்தது, என் மாம்சமும் நம்பிக்கையோடே தங்கியிருக்கும்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ந்தெகொஸ்தே என்னும் நாள் வந்தபோது, அவர்களெல்லாரும் ஒருமனப்பட்டு ஓரிடத்திலே வந்திரு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ாலே என் இருதயம் மகிழ்ந்தது, என் நாவு களிகூர்ந்தது, என் மாம்சமும் நம்பிக்கையோடே தங்கியிருக்கும்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ச் சத்தம் உண்டானபோது, திரளான ஜனங்கள் கூடிவந்து, தங்கள் தங்கள் பாஷையிலே அவர்கள் பேசுகிறதை அவரவர்கள் கேட்டபடியினாலே கலக்கமடைந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ச் சத்தம் உண்டானபோது, திரளான ஜனங்கள் கூடிவந்து, தங்கள் தங்கள் பாஷையிலே அவர்கள் பேசுகிறதை அவரவர்கள் கேட்டபடியினாலே கலக்கமடைந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ன் ஆத்துமாவைப் பாதாளத்தில் விடீர், உம்முடைய பரிசுத்தர் அழிவைக்காணவொட்டீர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ன் ஆத்துமாவைப் பாதாளத்தில் விடீர், உம்முடைய பரிசுத்தர் அழிவைக்காணவொட்டீர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்லாரும் பிரமித்து ஆச்சரியப்பட்டு, ஒருவரையொருவர் பார்த்து: இதோ, பேசுகிற இவர்களெல்லாரும் கலிலேயரல்லவா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்லாரும் பிரமித்து ஆச்சரியப்பட்டு, ஒருவரையொருவர் பார்த்து: இதோ, பேசுகிற இவர்களெல்லாரும் கலிலேயரல்லவா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ஜீவமார்க்கங்களை எனக்குத் தெரியப்படுத்தினீர்; உம்முடைய சந்நிதானத்திலே என்னைச் சந்தோஷத்தினால் நிரப்புவீர் என்று சொல்லுகி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டியிருக்க நம்மில் அவரவர்களுடைய ஜென்மபாஷைகளிலே இவர்கள் பேசக் கேட்கிறோமே, இதெப்படி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கோதரரே, கோத்திரத் தலைவனாகிய தாவீதைக்குறித்து நான் உங்களுடனே தைரியமாய்ப் பேசுகிறதற்கு இடங்கொடுங்கள்; அவன் மரணமடைந்து அடக்கம்பண்ணப்பட்டான்; அவனுடைய கல்லறை இந்நாள்வரைக்கும் நம்மிடத்திலி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ுடைய நாமத்தைத் தொழுதுகொள்ளுகிறவனெவனோ அவன் இரட்சிக்கப்படுவான் என்று தேவன் உரைத்திருக்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கோதரரே, கோத்திரத் தலைவனாகிய தாவீதைக்குறித்து நான் உங்களுடனே தைரியமாய்ப் பேசுகிறதற்கு இடங்கொடுங்கள்; அவன் மரணமடைந்து அடக்கம்பண்ணப்பட்டான்; அவனுடைய கல்லறை இந்நாள்வரைக்கும் நம்மிடத்திலி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ர்த்தரும், மேதரும், எலாமீத்தரும், மெசொப்பொத்தாமியா, யூதேயா, கப்பத்தோக்கியா, பொந்து, ஆசியா, பிரிகியா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ர்த்தரும், மேதரும், எலாமீத்தரும், மெசொப்பொத்தாமியா, யூதேயா, கப்பத்தோக்கியா, பொந்து, ஆசியா, பிரிகியா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 தீர்க்கதரிசியாயிருந்து: உன் சிங்காசனத்தில் வீற்றிருக்க மாம்சத்தின்படி உன் சந்ததியிலே கிறிஸ்துவை எழும்பப்பண்ணுவேன் என்று தேவன் தனக்குச் சத்தியம்பண்ணினதை அறிந்தபடியினால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 தீர்க்கதரிசியாயிருந்து: உன் சிங்காசனத்தில் வீற்றிருக்க மாம்சத்தின்படி உன் சந்ததியிலே கிறிஸ்துவை எழும்பப்பண்ணுவேன் என்று தேவன் தனக்குச் சத்தியம்பண்ணினதை அறிந்தபடியினால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ம்பிலியா, எகிப்து என்னும் தேசத்தார்களும், சிரேனே பட்டணத்தைச் சுற்றியிருக்கிற லிபியாவின் திசைகளிலே குடியிருக்கிறவர்களும், இங்கே சஞ்சரிக்கிற ரோமாபுரியாரும், யூதரும், யூதமார்க்கத்தமைந்தவர்கள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ம்பிலியா, எகிப்து என்னும் தேசத்தார்களும், சிரேனே பட்டணத்தைச் சுற்றியிருக்கிற லிபியாவின் திசைகளிலே குடியிருக்கிறவர்களும், இங்கே சஞ்சரிக்கிற ரோமாபுரியாரும், யூதரும், யூதமார்க்கத்தமைந்தவர்கள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கிறிஸ்துவினுடைய ஆத்துமா பாதாளத்திலே விடப்படுவதில்லையென்றும், அவருடைய மாம்சம் அழிவைக் காண்பதில்லையென்றும் முன்னறிந்து, அவர் உயிர்த்தெழுதலைக்குறித்து இப்படிச் சொன்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கிறிஸ்துவினுடைய ஆத்துமா பாதாளத்திலே விடப்படுவதில்லையென்றும், அவருடைய மாம்சம் அழிவைக் காண்பதில்லையென்றும் முன்னறிந்து, அவர் உயிர்த்தெழுதலைக்குறித்து இப்படிச் சொன்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 இயேசுவை தேவன் எழுப்பினார்; இதற்கு நாங்களெல்லாரும் சாட்சிகளாயிருக்கிற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லத்த காற்று அடிக்கிற முழக்கம் போல, வானத்திலிருந்து சடிதியாய் ஒரு முழக்கமுண்டாகி, அவர்கள் உட்கார்ந்திருந்த வீடு முழுவதையும் நிரப்பிற்ற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ிரேத்தரும், அரபியருமாகிய நாம் நம்முடைய பாஷைகளிலே இவர்கள் தேவனுடைய மகத்துவங்களைப் பேசக்கேட்கிறோமே எ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தேவனுடைய வலதுகரத்தினாலே உயர்த்தப்பட்டு, பிதா அருளிய வாக்குத்தத்தத்தின்படி பரிசுத்த ஆவியைப் பெற்று, நீங்கள் இப்பொழுது காண்கிறதும் கேட்கிறதுமாகிய இதைப் பொழிந்தருளின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தேவனுடைய வலதுகரத்தினாலே உயர்த்தப்பட்டு, பிதா அருளிய வாக்குத்தத்தத்தின்படி பரிசுத்த ஆவியைப் பெற்று, நீங்கள் இப்பொழுது காண்கிறதும் கேட்கிறதுமாகிய இதைப் பொழிந்தருளின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ல்லாரும் பிரமித்துச் சந்தேகப்பட்டு, இதென்னமாய் முடியுமோ என்று ஒருவரோடொருவர் சொல்லிக்கொண்ட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ாவீது பரலோகத்திற்கு எழுந்துபோகவில்லையே. நான் உம்முடைய சத்துருக்களை உமக்குப் பாதபடியாக்கிப்போடும் வரைக்கும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தாவீது பரலோகத்திற்கு எழுந்துபோகவில்லையே. நான் உம்முடைய சத்துருக்களை உமக்குப் பாதபடியாக்கிப்போடும் வரைக்க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ற்றவர்களோ: இவர்கள் மதுபானத்தினால் நிறைந்திருக்கிறார்களென்று பரியாசம்பண்ணி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ர் என் வலதுபாரிசத்தில் உட்காருமென்று கர்த்தர் என் ஆண்டவருடனே சொன்னார் என்று அவனே சொல்லியிருக்கி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பேதுரு பதினொருவரோடுங்கூட நின்று, அவர்களை நோக்கி: உரத்த சத்தமாய்: யூதர்களே, எருசலேமில் வாசம்பண்ணுகிற ஜனங்களே, நீங்களெல்லாரும் அறிந்துகொள்வீர்களாக, என் வார்த்தைகளுக்குச் செவிகொடுங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பேதுரு பதினொருவரோடுங்கூட நின்று, அவர்களை நோக்கி: உரத்த சத்தமாய்: யூதர்களே, எருசலேமில் வாசம்பண்ணுகிற ஜனங்களே, நீங்களெல்லாரும் அறிந்துகொள்வீர்களாக, என் வார்த்தைகளுக்குச் செவிகொடுங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லத்த காற்று அடிக்கிற முழக்கம் போல, வானத்திலிருந்து சடிதியாய் ஒரு முழக்கமுண்டாகி, அவர்கள் உட்கார்ந்திருந்த வீடு முழுவதையும் நிரப்பிற்ற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ினால், நீங்கள் சிலுவையில் அறைந்த இந்த இயேசுவையே தேவன் ஆண்டவரும் கிறிஸ்துவுமாக்கினாரென்று இஸ்ரவேல் குடும்பத்தார் யாவரும் நிச்சயமாய் அறியக்கடவர்கள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ினால், நீங்கள் சிலுவையில் அறைந்த இந்த இயேசுவையே தேவன் ஆண்டவரும் கிறிஸ்துவுமாக்கினாரென்று இஸ்ரவேல் குடும்பத்தார் யாவரும் நிச்சயமாய் அறியக்கடவர்கள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நினைக்கிறபடி இவர்கள் வெறிகொண்டவர்களல்ல, பொழுது விடிந்து மூன்றாம் மணி வேளையாயிருக்கிறதே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ை அவர்கள் கேட்டபொழுது, இருதயத்திலே குத்தப்பட்டவர்களாகி, பேதுருவையும் மற்ற அப்போஸ்தலரையும் பார்த்து. சகோதரரே, நாங்கள் என்ன செய்யவேண்டும் எ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ை அவர்கள் கேட்டபொழுது, இருதயத்திலே குத்தப்பட்டவர்களாகி, பேதுருவையும் மற்ற அப்போஸ்தலரையும் பார்த்து. சகோதரரே, நாங்கள் என்ன செய்யவேண்டும் என்ற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ீர்க்கதரிசியாகிய யோவேலினால் உரைக்கப்பட்டபடியே இது நடந்தேறுகிற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ேதுரு அவர்களை நோக்கி: நீங்கள் மனந்திரும்பி, ஒவ்வொருவரும் பாவமன்னிப்புக்கென்று இயேசுகிறிஸ்துவின் நாமத்தினாலே ஞானஸ்நானம் பெற்றுக்கொள்ளுங்கள், அப்பொழுது பரிசுத்த ஆவியின் வரத்தைப் பெறுவீ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ேதுரு அவர்களை நோக்கி: நீங்கள் மனந்திரும்பி, ஒவ்வொருவரும் பாவமன்னிப்புக்கென்று இயேசுகிறிஸ்துவின் நாமத்தினாலே ஞானஸ்நானம் பெற்றுக்கொள்ளுங்கள், அப்பொழுது பரிசுத்த ஆவியின் வரத்தைப் பெறுவீ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டைசிநாட்களில் நான் மாம்சமான யாவர்மேலும் என் ஆவியை ஊற்றுவேன், அப்பொழுது உங்கள் குமாரரும் உங்கள் குமாரத்திகளும் தீர்க்கதரிசனஞ்சொல்லுவார்கள்; உங்கள் வாலிபர் தரிசனங்களை அடைவார்கள்; உங்கள் மூப்பர் சொப்பனங்களைக் காண்பார்கள்;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டைசிநாட்களில் நான் மாம்சமான யாவர்மேலும் என் ஆவியை ஊற்றுவேன், அப்பொழுது உங்கள் குமாரரும் உங்கள் குமாரத்திகளும் தீர்க்கதரிசனஞ்சொல்லுவார்கள்; உங்கள் வாலிபர் தரிசனங்களை அடைவார்கள்; உங்கள் மூப்பர் சொப்பனங்களைக் காண்பார்கள்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ரே, நான் சொல்லும் வார்த்தைகளைக் கேளுங்கள்; நீங்கள் அறிந்திருக்கிறபடி நசரேயனாகிய இயேசுவைத் தேவன் உங்களுக்குள்ளே பலத்த செய்கைகளையும், அற்புதங்களையும், அடையாளங்களையும் நடப்பித்து, அவைகளினாலே அவரை உங்களுக்கு வெளிப்படுத்தின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டைசிநாட்களில் நான் மாம்சமான யாவர்மேலும் என் ஆவியை ஊற்றுவேன், அப்பொழுது உங்கள் குமாரரும் உங்கள் குமாரத்திகளும் தீர்க்கதரிசனஞ்சொல்லுவார்கள்; உங்கள் வாலிபர் தரிசனங்களை அடைவார்கள்; உங்கள் மூப்பர் சொப்பனங்களைக் காண்பார்கள்;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வாக்குத்தத்தமானது உங்களுக்கும், உங்கள் பிள்ளைகளுக்கும், நம்முடைய தேவனாகிய கர்த்தர் வரவழைக்கும் தூரத்திலுள்ள யாவருக்கும் உண்டாயிருக்கிறது என்று சொல்லி;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வாக்குத்தத்தமானது உங்களுக்கும், உங்கள் பிள்ளைகளுக்கும், நம்முடைய தேவனாகிய கர்த்தர் வரவழைக்கும் தூரத்திலுள்ள யாவருக்கும் உண்டாயிருக்கிறது என்று சொல்லி;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ன்னும் அநேக வார்த்தைகளாலும் சாட்சிகூறி, மாறுபாடுள்ள இந்தச் சந்ததியை விட்டு விலகி உங்களை இரட்சித்துக்கொள்ளுங்கள் என்றும் புத்திசொன்ன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ன்னும் அநேக வார்த்தைகளாலும் சாட்சிகூறி, மாறுபாடுள்ள இந்தச் சந்ததியை விட்டு விலகி உங்களை இரட்சித்துக்கொள்ளுங்கள் என்றும் புத்திசொன்ன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னுடைய ஊழியக்காரர்மேலும், என்னுடைய ஊழியக்காரிகள்மேலும் அந்நாட்களில் என் ஆவியை ஊற்றுவேன், அப்பொழுது அவர்கள் தீர்க்கதரிசனஞ் சொல்லுவ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னுடைய ஊழியக்காரர்மேலும், என்னுடைய ஊழியக்காரிகள்மேலும் அந்நாட்களில் என் ஆவியை ஊற்றுவேன், அப்பொழுது அவர்கள் தீர்க்கதரிசனஞ் சொல்லுவ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ுடைய வார்த்தையைச் சந்தோஷமாய் ஏற்றுக்கொண்டவர்கள் ஞானஸ்நானம் பெற்றார்கள். அன்றையத்தினம் ஏறக்குறைய மூவாயிரம்பேர் சேர்த்துக்கொள்ளப்பட்ட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ுடைய வார்த்தையைச் சந்தோஷமாய் ஏற்றுக்கொண்டவர்கள் ஞானஸ்நானம் பெற்றார்கள். அன்றையத்தினம் ஏறக்குறைய மூவாயிரம்பேர் சேர்த்துக்கொள்ளப்பட்ட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ல்லாமலும் உயர வானத்திலே அற்புதங்களையும், தாழ பூமியிலே இரத்தம், அக்கினி, புகைக்காடாகிய அதிசயங்களையும் காட்ட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ரே, நான் சொல்லும் வார்த்தைகளைக் கேளுங்கள்; நீங்கள் அறிந்திருக்கிறபடி நசரேயனாகிய இயேசுவைத் தேவன் உங்களுக்குள்ளே பலத்த செய்கைகளையும், அற்புதங்களையும், அடையாளங்களையும் நடப்பித்து, அவைகளினாலே அவரை உங்களுக்கு வெளிப்படுத்தின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ல்லாமலும் உயர வானத்திலே அற்புதங்களையும், தாழ பூமியிலே இரத்தம், அக்கினி, புகைக்காடாகிய அதிசயங்களையும் காட்டுவே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அப்போஸ்தலருடைய உபதேசத்திலும், அந்நியோந்நியத்திலும், அப்பம் பிட்குதலிலும், ஜெபம்பண்ணுதலிலும் உறுதியாய்த் தரித்திருந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அப்போஸ்தலருடைய உபதேசத்திலும், அந்நியோந்நியத்திலும், அப்பம் பிட்குதலிலும், ஜெபம்பண்ணுதலிலும் உறுதியாய்த் தரித்திருந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ுடைய பெரிதும் பிரகாசமுமான நாள் வருமுன்னே சூரியன் இருளாகவும், சந்திரன் இரத்தமாகவும் மாறும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ுடைய பெரிதும் பிரகாசமுமான நாள் வருமுன்னே சூரியன் இருளாகவும், சந்திரன் இரத்தமாகவும் மாறும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எல்லாருக்கும் பயமுண்டாயிற்று. அப்போஸ்தலர்களாலே அநேக அற்புதங்களும் அடையாளங்களும் செய்யப்பட்டது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விசுவாசிகளெல்லாரும் ஒருமித்திருந்து, சகலத்தையும் பொதுவாய் வைத்து அநுபவித்த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காணியாட்சிகளையும் ஆஸ்திகளையும் விற்று, ஒவ்வொருவனுக்கும் தேவையானதற்குத்தக்கதாக அவைகளில் எல்லாருக்கும் பகிர்ந்து கொடுத்த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்கள் ஒருமனப்பட்டவர்களாய் தேவாலயத்திலே அநுதினமும் தரித்திருந்து, வீடுகள்தோறும் அப்பம்பிட்டு மகிழ்ச்சியோடும் கபடமில்லலாத இருதயத்தோடும் போஜனம்பண்ணி,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்கள் ஒருமனப்பட்டவர்களாய் தேவாலயத்திலே அநுதினமும் தரித்திருந்து, வீடுகள்தோறும் அப்பம்பிட்டு மகிழ்ச்சியோடும் கபடமில்லலாத இருதயத்தோடும் போஜனம்பண்ண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ரே, நான் சொல்லும் வார்த்தைகளைக் கேளுங்கள்; நீங்கள் அறிந்திருக்கிறபடி நசரேயனாகிய இயேசுவைத் தேவன் உங்களுக்குள்ளே பலத்த செய்கைகளையும், அற்புதங்களையும், அடையாளங்களையும் நடப்பித்து, அவைகளினாலே அவரை உங்களுக்கு வெளிப்படுத்தின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ேவனைத் துதித்து, ஜனங்களெல்லாரிடத்திலும் தயவுபெற்றிருந்தார்கள். இரட்சிக்கப்படுகிறவர்களைக் கர்த்தர் அநுதினமும் சபையிலே சேர்த்துக்கொண்டு வந்தார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ேவனைத் துதித்து, ஜனங்களெல்லாரிடத்திலும் தயவுபெற்றிருந்தார்கள். இரட்சிக்கப்படுகிறவர்களைக் கர்த்தர் அநுதினமும் சபையிலே சேர்த்துக்கொண்டு வந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ல்லாமலும் அக்கினிமயமான நாவுகள்போலப் பிரிந்திருக்கும் நாவுகள் அவர்களுக்குக் காணப்பட்டு அவர்கள் ஒவ்வொருவர்மேலும் வந்து அமர்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349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Him, being delivered by the determinate counsel and foreknowledge of God, all of you have tak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by wicked hands have crucified and slai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y were all filled with the Holy Spirit, and began to speak with other tongues, a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irit gave them utteran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Whom God has raised up, having loosed the pains of death: because it was not possible that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uld be held of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re were dwelling at Jerusalem Jews, devout men, out of every nation under 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For David speaks concerning him, I foresaw the Lord always before my face, for he is on my ri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nd, that I should not be move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Therefore did my heart rejoice, and my tongue was glad; moreover also my flesh shall rest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when the day of Pentecost was fully come, they were all with one accord in one pl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p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Now when this was noised abroad, the multitude came together, and were confounded, because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ry man heard them speak in his own languag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Because you will not leave my soul in hell, neither will you suffer yours Holy One to se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rrup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y were all amazed and marvelled, saying one to another, Behold, are not all these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eak Galilaean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You have made known to me the ways of life; you shall make me full of joy with your countenan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how hear we every man in our own tongue, wherein we were bor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Men and brethren, let me freely speak unto you of the patriarch David, that he is both dead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it shall come to pass, that whosoever shall call on the name of the Lord shall be sav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ried, and his tomb is with us unto this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Parthians, and Medes, and Elamites, and the dwellers in Mesopotamia, and in Judaea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ppadocia, in Pontus, and Asia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refore being a prophet, and knowing that God had sworn with an oath to him, that of the fru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his loins, according to the flesh, he would raise up Christ to sit on his thron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Phrygia, and Pamphylia, in Egypt, and in the parts of Libya about Cyrene, and strangers of Rom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ws and proselyt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He seeing this before spoke of the resurrection of Christ, that his soul was not left in hell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ither his flesh did see corrup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is Jesus has God raised up, whereof we all are witnes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suddenly there came a sound from heaven as of a rushing mighty wind, and it filled all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Cretes and Arabians, we do hear them speak in our tongues the wonderful works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refore being by the right hand of God exalted, and having received of the Father the promi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Holy Spirit, he has shed forth this, which all of you now see and he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y were all amazed, and were in doubt, saying one to another, What means thi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For David is not ascended into the heavens: but he says himself, The Lord said unto my Lord, S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on my right han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Others mocking said, These men are full of new wi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Until I make your foes your footstoo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Peter, standing up with the eleven, lifted up his voice, and said unto them, All of you m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Judaea, and all you that dwell at Jerusalem, be this known unto you, and hearken to my word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use where they were sitt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Therefore let all the house of Israel know assuredly, that God has made the same Jesus, whom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have crucified, both Lord and Chri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For these are not drunken, as all of you suppose, seeing it is but the third hour of the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Now when they heard this, they were pricked in their heart, and said unto Peter and to the re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apostles, Men and brethren, what shall we d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But this is that which was spoken by the prophet Joel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Then Peter said unto them, Repent, and be baptized every one of you in the name of Jesus Chri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the remission of sins, and all of you shall receive the gift of the Holy 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it shall come to pass in the last days, says God, I will pour out of my Spirit upon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esh: and your sons and your daughters shall prophesy, and your young men shall see vision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ll of you men of Israel, hear these words; Jesus of Nazareth, a man approved of God among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old men shall dream dream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For the promise is unto you, and to your children, and to all that are far off, even as many 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our God shall c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with many other words did he testify and exhort, saying, Save yourselves from this untowa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r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on my servants and on my handmaidens I will pour out in those days of my Spirit; and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prophes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Then they that gladly received his word were baptized: and the same day there were added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about three thousand soul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I will show wonders in heaven above, and signs in the earth beneath; blood, and fir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y miracles and wonders and signs, which God did by him in the midst of you, as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apour of smok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they continued steadfastly in the apostles' doctrine and fellowship, and in breaking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ad, and in pray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 sun shall be turned into darkness, and the moon into blood, before the great and notable d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Lord com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And fear came upon every soul: and many wonders and signs were done by the apost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nd all that believed were together, and had all things commo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And sold their possessions and goods, and parted them to all men, as every man had ne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And they, continuing daily with one accord in the temple, and breaking bread from house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use, did eat their food with gladness and singleness of hear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selves also know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Praising God, and having favour with all the people. And the Lord added to the church daily su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 should be sav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re appeared unto them cloven tongues like of fire, and it sat upon each of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2026-09-05T14:31:48Z</dcterms:created>
  <dcterms:modified xsi:type="dcterms:W3CDTF">2026-09-05T14:31:48Z</dcterms:modified>
  <dc:title>Acts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