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presProps" Target="presProps.xml"/>
  <Relationship Id="rId34" Type="http://schemas.openxmlformats.org/officeDocument/2006/relationships/viewProps" Target="viewProps.xml"/>
  <Relationship Id="rId35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3679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60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ண்டவரை அனுப்புகிறா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60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ிஞ்சும் பெலத்தால் ஈட்டி எடுத்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60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ெஞ்சைப் பிளந்தான் ஆ கொடும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60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ரத்தம் நீரும் ஓடி வரு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60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ரட்சகரை நோக்கியே ப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60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ந்தப் பாடுகள் உந்தன் வாழ்வுக்காய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60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ொந்தப் படுத்தி ஏற்றுக் கொண்ட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60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ேசிக்கின்றாயோ இயேசு நாதர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60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ேசித்து வா குருசெடுத்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60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ேவல் கூவிடும் மூன்று வேளைய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60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ஏறுகின்றார் தள்ளாடி தவழ்ந்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60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ொந்தக் குருவை மறுதலித்தா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60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ஓடி ஒளியும் பேதுருவைய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60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ேடி அன்பாய் நோக்குகின்ற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60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ின்னே நடந்த அன்பின் சீஷன் போ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60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ின்பற்றி வா சிலுவை வர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60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ாடியை போல கசந்திருக்க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60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ஷ்டங்களை அவரிடம் சொ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60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ெட்டைகளின் கீழ் சேர்த்தணைத்திட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60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ொந்தத் தாயின் அன்பதுவ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60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ருசலமே ! எருசல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60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ளைப்போடே எ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60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றழுதார் கண் கலங்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60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 குருசை சுமந்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60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நேசர் கொல்கொத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60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லையின் மேல் நடந்தே ஏறுகின்ற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60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ன்னத்தில் அவன் ஓங்கி அறைய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60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ின்னப் பிள்ளை போல் ஏங்கி நின்ற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60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ந்தப் பிலாத்தும் கையைக் கழுவ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60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1">
  <a:themeElements>
    <a:clrScheme name="Theme4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2026-07-30T14:08:42Z</dcterms:created>
  <dcterms:modified xsi:type="dcterms:W3CDTF">2026-07-30T14:08:42Z</dcterms:modified>
  <dc:title>துதிப் பாடல்கள் : 960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