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ப்பானு கூப்பிடத்தான் ஆசை
அப்பானு கூப்பிடவா 
உம்மை அம்மானு கூப்பிடவும் ஆசை
அம்மானும் கூப்பிடவா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ப்பானு கூப்பிடவா
உம்மை அம்மானும் கூப்பிடவ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வில் என்னை காத்ததை பார்த்தா
அம்மானு சொல்லனும் 
உம் தோளில் என்னை சுமப்பதை பார்த்தா
அப்பானு சொல்லனும் 
என்னை கெஞ்சுவதும் கொஞ்சுவதும் பார்த்தா
அம்மானு சொல்லனும் 
என்னை ஆற்றுவதும் தேற்றுவதும் பார்த்தா
அப்பானு சொல்லன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ண்ணீரை துடைப்பதை பார்த்தா
அம்மானு சொல்லனும்
என் விண்ணப்பத்தை கேட்பதை பார்த்தா
அப்பானு சொல்லனும்
என்னை ஏந்துவதும் தாங்குவதும் பார்த்தா
அம்மானு சொல்லனும் 
உம் இரக்கத்தை உருக்கத்தை பார்த்தா
அப்பானு சொல்லனும்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2026-07-30T09:34:20Z</dcterms:created>
  <dcterms:modified xsi:type="dcterms:W3CDTF">2026-07-30T09:34:20Z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