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வி வரும் கன்மலை நோக்கிப் பார்க்கின்றேன்
வானமும் வையமும் படைத்தவரை நான் பார்க்கின்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வி வரும் கன்மலை நோக்கிப் பார்க்கின்றேன்
வானமும் வையமும் படைத்தவரை நான் பார்க்கின்ற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ல்கள் தள்ளாட விடமாட்டார்
காக்கும் தேவன் உறங்கமாட்டார். (2)
இஸ்ரவேலைக் காக்கிறவர்
எந்நாளும் தூங்கமாட்ட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வி வரும் கன்மலை நோக்கிப் பார்க்கின்றேன்
வானமும் வையமும் படைத்தவரை நான் பார்க்கின்ற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ர்த்தர் என்னைக் காக்கின்றார்
எனது நிழலாய் இருக்கின்றார். (2)
பகலினிலும் இரவினிலும்
பாதுகாக்கின்ற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வி வரும் கன்மலை நோக்கிப் பார்க்கின்றேன்
வானமும் வையமும் படைத்தவரை நான் பார்க்கின்ற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ர்த்தர் எல்லாத் தீங்கிற்கும்
விலக்கி என்னைக் காத்திடுவார். (2)
அவர் எனது ஆத்துமாவை
அனுதினம் காத்திடுவ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வி வரும் கன்மலை நோக்கிப் பார்க்கின்றேன்
வானமும் வையமும் படைத்தவரை நான் பார்க்கின்ற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ோகும்போதும் காக்கின்றார்
திரும்பும்போதும் காக்கின்றார். (2)
இப்போதும் எப்போதும்
எந்நாளும் காக்கின்ற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2026-06-13T15:50:07Z</dcterms:created>
  <dcterms:modified xsi:type="dcterms:W3CDTF">2026-06-13T15:50:07Z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