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the hallowed hour of prayer, 
And we trustingly bring 
All our doubtings and our fears 
To our Saviour and King ; 
For we know that He delights 
A glad welcome to give, 
And the blessings that we ask for 
We shall fully recei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hour of prayer ! 
Hallowed hour o 
Sacred season of communion, 
It is sweet to be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the precious hour of prayer, 
And we humbly entreat : 
Father, breathe the Spirit now, 
As we bow at Thy feet ; 
Touch our lips with power of song ; 
Fill our souls with Thy love. 
And bestow the benediction 
Of Thy peace from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is the sacred hour of prayer, 
Calm as heaven above ; 
Soul to soul is breathing here 
The communion of love ; 
Every heart is sweetly filled 
With a peace most profound ; 
Oh, the place is like to heaven 
Where such true joys abou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2026-09-08T09:48:57Z</dcterms:created>
  <dcterms:modified xsi:type="dcterms:W3CDTF">2026-09-08T09:48:57Z</dcterms:modified>
  <dc:title>Hymn : 320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