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ன்ஸ்நானன் காலமுதல் இதுவரைக்கும் பரலோகராஜ்யம் பலவந்தம் பண்ணப்படுகிறது. பலவந்தம் பண்ணப்படுகிறவர்கள் அதைப் பிடித்துக்கொள்ள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ோவான்ஸ்நானன் காலமுதல் இதுவரைக்கும் பரலோகராஜ்யம் பலவந்தம் பண்ணப்படுகிறது. பலவந்தம் பண்ணப்படுகிறவர்கள் அதைப் பிடித்துக்கொள்ள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ியாயப்பிரமாணமும் தீர்க்கதரிசிகள் யாவரும் யோவான்வரைக்கும் தீர்க்கதரிசனம் உரைத்ததுண்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் ஏற்றுக்கொள்ள மனதாயிருந்தால், வருகிறவனாகிய எலியா இவன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ட்கிறதற்கு காதுள்ளவன் கேட்கக்கடவன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ச் சந்ததியை யாருக்கு ஒப்பிடுவேன்? சந்தைவெளிகளில் உட்கார்ந்து தங்கள் தோழரைப்பார்த்த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ந்தச் சந்ததியை யாருக்கு ஒப்பிடுவேன்? சந்தைவெளிகளில் உட்கார்ந்து தங்கள் தோழரைப்பார்த்து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ுக்காக குழல் ஊதினோம், நீங்கள் கூத்தாடவில்லை; உங்களுக்காகப் புலம்பினோம், நீங்கள் மாரடிக்கவில்லை என்று குறைசொல்லுகிற பிள்ளைகளுக்கு ஒப்ப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ப்படியெனில் யோவான் போஜனபானம்பண்ணாதவனாய் வந்தான்; அதற்கு அவர்கள்: அவன் பிசாசு பிடித்திருக்கிறவன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குமாரன் போஜனம்பண்ணுகிறவராய் வந்தார்; அதற்கு அவர்கள்: இதோ, போஜனப்பிரியனும் மதுபானப்பிரியனுமான மனுஷன், ஆயக்காரருக்கும் பாவிகளுக்கும் சிநேகிதன் என்கிறார்கள். ஆனாலும் ஞானமானது அதன் பிள்ளைகளால் நீதியுள்ளதென்று ஒப்புக்கொள்ளப்படும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ல்லவென்றால், எதைப் பார்க்கப்போனீர்கள்? மெல்லிய வஸ்திரந்தரித்த மனுஷனையோ? மெல்லிய வஸ்திரந்தரித்தவர்கள் அரசர் மாளிகைகளில் இருக்கி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குமாரன் போஜனம்பண்ணுகிறவராய் வந்தார்; அதற்கு அவர்கள்: இதோ, போஜனப்பிரியனும் மதுபானப்பிரியனுமான மனுஷன், ஆயக்காரருக்கும் பாவிகளுக்கும் சிநேகிதன் என்கிறார்கள். ஆனாலும் ஞானமானது அதன் பிள்ளைகளால் நீதியுள்ளதென்று ஒப்புக்கொள்ளப்படும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மது பலத்த செய்கைகளில் அதிகமானவைகளைச் செய்யக் கண்ட பட்டணங்கள், மனந்திரும்பாமற் போனபடியினால், அவைகளை அவர் கடிந்து கொள்ளத்தொடங்க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மது பலத்த செய்கைகளில் அதிகமானவைகளைச் செய்யக் கண்ட பட்டணங்கள், மனந்திரும்பாமற் போனபடியினால், அவைகளை அவர் கடிந்து கொள்ளத்தொடங்க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ராசினே! உனக்கு ஐயோ, பெத்சாயிதாவே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ச் சாம்பலில் உட்கார்ந்து மனந்திரும்பியிரு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ராசினே! உனக்கு ஐயோ, பெத்சாயிதாவே உனக்கு ஐயோ, உங்களில் செய்யப்பட்ட பலத்த செய்கைகள் தீருவிலும் சீதோனிலும் செய்யப்பட்டிருந்ததானால், அப்பொழுதே இரட்டுடுத்திச் சாம்பலில் உட்கார்ந்து மனந்திரும்பியிரு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யாயத்தீர்ப்பு நாளிலே உங்களுக்கு நேரிடுவதைப்பார்க்கிலும் தீருவுக்கும் சீதோனுக்கும் நேரிடுவது இலகுவாயிருக்குமென்று உங்களுக்குச் சொல்லு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ியாயத்தீர்ப்பு நாளிலே உங்களுக்கு நேரிடுவதைப்பார்க்கிலும் தீருவுக்கும் சீதோனுக்கும் நேரிடுவது இலகுவாயிருக்குமென்று உங்களுக்குச் சொல்லு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னபரியந்தம் உயர்த்தப்பட்ட கப்பர்நகூமே, நீ பாதாளபரியந்தம் தாழ்த்தப்படுவாய்; உன்னில் செய்யப்பட்ட பலத்த செய்கைகள் சோதோமிலே செய்யப்பட்டிருந்ததானால், அது இந்நாள் வரைக்கும் நிலைத்த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ானபரியந்தம் உயர்த்தப்பட்ட கப்பர்நகூமே, நீ பாதாளபரியந்தம் தாழ்த்தப்படுவாய்; உன்னில் செய்யப்பட்ட பலத்த செய்கைகள் சோதோமிலே செய்யப்பட்டிருந்ததானால், அது இந்நாள் வரைக்கும் நிலைத்த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ியாயத்தீர்ப்பு நாளிலே உனக்கு நேரிடுவதைப்பார்க்கிலும் சோதோம் நாட்டிற்கு நேரிடுவது இலகுவாயிருக்குமென்று உங்களுக்குச் சொல்ல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ல்லவென்றால், எதைப் பார்க்கப்போனீர்கள்? மெல்லிய வஸ்திரந்தரித்த மனுஷனையோ? மெல்லிய வஸ்திரந்தரித்தவர்கள் அரசர் மாளிகைகளில் இருக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ச் சமயத்தில் இயேசு சொன்னது: பிதாவே! வானத்துக்கும் பூமிக்கும் ஆண்டவரே! இவைகளை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தச் சமயத்தில் இயேசு சொன்னது: பிதாவே! வானத்துக்கும் பூமிக்கும் ஆண்டவரே! இவைகளை ஞானிகளுக்கும் கல்விமான்களுக்கும் மறைத்து, பாலகருக்கு வெளிப்படுத்தினபடியால் உம்மை ஸ்தோத்திரிக்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ம் பிதாவே! இப்படிச் செய்வது உம்முடைய திருவுளத்துக்குப் பிரியமா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மும் என் பிதாவினால் எனக்கு ஒப்புக்கொடுக்கப்பட்டிருக்கிறது. பிதா தவிர வேறொருவனும் குமாரனை அறியான்; குமாரனும், குமாரன் எவனுக்கு அவரை வெளிப்படுத்தச் சித்தமாயிருக்கிறாரோ அவனும் தவிர வேறொருவனும் பிதாவை அறிய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மும் என் பிதாவினால் எனக்கு ஒப்புக்கொடுக்கப்பட்டிருக்கிறது. பிதா தவிர வேறொருவனும் குமாரனை அறியான்; குமாரனும், குமாரன் எவனுக்கு அவரை வெளிப்படுத்தச் சித்தமாயிருக்கிறாரோ அவனும் தவிர வேறொருவனும் பிதாவை அறிய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தம்முடைய பன்னிரண்டு சீஷர்களுக்கும் கட்டளைகொடுத்து முடித்தபின்பு, அவர்களுடைய பட்டணங்களில் உபதேசிக்கவும் பிரசங்கிக்கவும் அவ்விடம் விட்டுப் போ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யேசு தம்முடைய பன்னிரண்டு சீஷர்களுக்கும் கட்டளைகொடுத்து முடித்தபின்பு, அவர்களுடைய பட்டணங்களில் உபதேசிக்கவும் பிரசங்கிக்கவும் அவ்விடம் விட்டுப் போ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்தருணத்தில் காவலிலிருந்த யோவான் கிறிஸ்துவின் கிரியைகளைக்குறித்துக் கேள்விப்பட்டு, தன் சீஷரில் இரண்டு பேரை அழைத்த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ருகிறவர் நீர்தானா? அல்லது வேறொருவர் வரக்காத்திருக்கவேண்டுமா? என்று அவரிடத்தில் கேட்கும்படி அனுப்ப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யேசு அவர்களுக்குப் பிரதியுத்தரமாக: நீங்கள் கேட்கிறதையும் காண்கிறதையும் யோவானிடத்தில் போய் அறிவியுங்கள்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ல்லவென்றால், எதைப் பார்க்கப்போனீர்கள்? தீர்க்கதரிசியையோ? ஆம் தீர்க்கத்தரிசியைப்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ுருடர் பார்வையடைகிறார்கள், சப்பாணிகள் நடக்கிறார்கள், குஷ்டரோகிகள் சுத்தமாகிறார்கள், செவிடர் கேட்கிறார்கள், மரித்தோர் எழுந்திருக்கிறார்கள்;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ுருடர் பார்வையடைகிறார்கள், சப்பாணிகள் நடக்கிறார்கள், குஷ்டரோகிகள் சுத்தமாகிறார்கள், செவிடர் கேட்கிறார்கள், மரித்தோர் எழுந்திருக்கிறார்கள்;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ிடத்தில் இடறலடையாதிருக்கிறவன் எவனோ அவன் பாக்கியவ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போனபின்பு, இயேசு யோவானைக்குறித்து ஜனங்களுக்குச் சொன்னது என்னவென்றால்: எதைப் 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போனபின்பு, இயேசு யோவானைக்குறித்து ஜனங்களுக்குச் சொன்னது என்னவென்றால்: எதைப் 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ருத்தப்பட்டுப் பாரஞ்சுமக்கிறவர்களே நீங்கள் எல்லாரும் என்னிடத்தில் வாருங்கள்; நான் உங்களுக்கு இளைப்பாருதல் தருவ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சாந்தமும் மனத்தாழ்மையுமாயிருக்கிறேன்; என் நுகத்தை உங்கள்மேல் ஏற்றுக்கொண்டு, என்னிடத்தில் கற்றுக்கொள்ளுங்கள். அப்பொழுது, உங்கள் ஆத்துமாக்களுக்கு இளைப்பாறுதல் கிடை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சாந்தமும் மனத்தாழ்மையுமாயிருக்கிறேன்; என் நுகத்தை உங்கள்மேல் ஏற்றுக்கொண்டு, என்னிடத்தில் கற்றுக்கொள்ளுங்கள். அப்பொழுது, உங்கள் ஆத்துமாக்களுக்கு இளைப்பாறுதல் கிடை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நுகம் மெதுவாயும் என் சுமை இலகுவாயும் இருக்கிறது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ல்லவென்றால், எதைப் பார்க்கப்போனீர்கள்? தீர்க்கதரிசியையோ? ஆம் தீர்க்கத்தரிசியைப்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ெப்படியெனில், இதோ, நான் என் தூதனை உமக்கு முன்பாக அனுப்புகிறேன்; அவன் உமக்கு முன்னே போய்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ெப்படியெனில், இதோ, நான் என் தூதனை உமக்கு முன்பாக அனுப்புகிறேன்; அவன் உமக்கு முன்னே போய்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ஸ்திரீகளிடத்தில் பிறந்தவர்களில் யோவான்ஸ்நானனைப் பார்க்கிலும் பெரியவன் ஒருவனும் எழும்பினதில்லை; ஆகிலும் பரலோகராஜ்யத்தில் சிறியவனாயிருக்கிறவன் அவனிலும் பெரியவனாயிருக்கிறானென்று உங்களுக்கு மெய்யாகவே சொல்ல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ஸ்திரீகளிடத்தில் பிறந்தவர்களில் யோவான்ஸ்நானனைப் பார்க்கிலும் பெரியவன் ஒருவனும் எழும்பினதில்லை; ஆகிலும் பரலோகராஜ்யத்தில் சிறியவனாயிருக்கிறவன் அவனிலும் பெரியவனாயிருக்கிறானென்று உங்களுக்கு மெய்யாகவே சொல்லு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यूहन्ना बपतिस्मा देने वाले के दिनों से अब तक स्वर्ग के राज्य पर जोर होता रहा है, और बलवान उ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छीन ले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यूहन्ना तक सारे भविष्यद्वक्ता और व्यवस्था भविष्यद्ववाणी करते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चाहो तो मानो, एलिय्याह जो आनेवाला था, वह यह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जिस के सुनने के कान हों, वह सुन 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मैं इस समय के लोगों की उपमा किस से दूं? वे उन बालकों के समान हैं, जो बाजारों में बैठे हुए ए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ूसरे से पुकारकर कह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कि हम ने तुम्हारे लिये बांसली बजाई, और तुम न नाचे; हम ने विलाप किया, और तुम ने छाती नहीं पीट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क्योंकि यूहन्ना न खाता आया और न पीता, और वे कहते हैं कि उस में दुष्टात्म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मनुष्य का पुत्र खाता-पीता आया, और वे कहते हैं कि देखो, पेटू और पियक्कड़ मनुष्य, महसूल लेने वाल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फिर तुम क्या देखने गए थे? क्या कोमल वस्त्र पहिने हुए मनुष्य को? देखो, जो कोमल वस्त्र पहिनते है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पापियों का मित्र; पर ज्ञान अपने कामों में सच्चा ठहराया ग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तब वह उन नगरों को उलाहना देने लगा, जिन में उस ने बहुतेरे सामर्थ के काम किए थे; क्योंकि उन्हों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ा मन नहीं फिराय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हाय, खुराजीन; हाय, बैतसैदा; जो सामर्थ के काम तुम में किए गए, यदि वे सूर और सैदा में किए जाते, त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टाट ओढ़कर, और राख में बैठकर, वे कब के मन फिरा लेत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परन्तु मैं तुम से कहता हूं; कि न्याय के दिन तुम्हारी दशा से सूर और सैदा की दशा अधिक सहने योग्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हे कफरनहूम, क्या तू स्वर्ग तक ऊंचा किया जाएगा? तू तो अधोलोक तक नीचे जाएगा; जो सामर्थ के का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ुझ में किए गए है, यदि सदोम में किए जाते, तो वह आज तक बना रह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पर मैं तुम से कहता हूं, कि न्याय के दिन तेरी दशा से सदोम के देश की दशा अधिक सहने योग्य हो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े राजभवनों में रह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उसी समय यीशु ने कहा, हे पिता, स्वर्ग और पृथ्वी के प्रभु; मैं तेरा धन्यवाद करता हूं, कि तू ने इ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ातों को ज्ञानियों और समझदारों से छिपा रखा, और बालकों पर प्रगट क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हां, हे पिता, क्योंकि तुझे यही अच्छा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मेरे पिता ने मुझे सब कुछ सौंपा है, और कोई पुत्र को नहीं जानता, केवल पिता; और कोई पिता को नही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नता, केवल पुत्र और वह जिस पर पुत्र उसे प्रगट करना चा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यीशु अपने बारह चेलों को आज्ञा दे चुका, तो वह उन के नगरों में उपदेश और प्रचार करने को वहां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ला ग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यूहन्ना ने बन्दीगृह में मसीह के कामों का समाचार सुनकर अपने चेलों को उस से यह पूछने भे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ि क्या आनेवाला तू ही है: या हम दूसरे की बाट जोहे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यीशु ने उत्तर दिया, कि जो कुछ तुम सुनते हो और देखते हो, वह सब जाकर यूहन्ना से कह द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ो फिर क्यों गए थे? क्या किसी भविष्यद्वक्ता को देखने को? हां; मैं तुम से कहता हूं, वर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कि अन्धे देखते हैं और लंगड़े चलते फिरते हैं; कोढ़ी शुद्ध किए जाते हैं और बहिरे सुनते हैं, मुर्द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िलाए जाते हैं; और कंगालों को सुसमाचार सुनाया ज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धन्य है वह, जो मेरे कारण ठोकर न ख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जब वे वहां से चल दिए, तो यीशु यूहन्ना के विषय में लोगों से कहने लगा; तुम जंगल में क्या देखने ग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े? क्या हवा से हिलते हुए सरकण्डे क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हे सब परिश्रम करने वालों और बोझ से दबे लोगों, मेरे पास आओ; मैं तुम्हें विश्राम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मेरा जूआ अपने ऊपर उठा लो; और मुझ से सीखो; क्योंकि मैं नम्र और मन में दीन हूं: और तुम अपने मन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श्राम पाओ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क्योंकि मेरा जूआ सहज और मेरा बोझ हल्का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विष्यद्वक्ता से भी बड़े क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यह वही है, जिस के विषय में लिखा है, कि देख; मैं अपने दूत को तेरे आगे भेजता हूं, जो तेरे आगे ते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ार्ग तैयार क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मैं तुम से सच कहता हूं, कि जो स्त्रियों से जन्मे हैं, उन में से यूहन्ना बपतिस्मा देने वाले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ई बड़ा नहीं हुआ; पर जो स्वर्ग के राज्य में छोटे से छोटा है वह उस से बड़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2026-06-10T10:10:38Z</dcterms:created>
  <dcterms:modified xsi:type="dcterms:W3CDTF">2026-06-10T10:10:38Z</dcterms:modified>
  <dc:title>மத்தேயு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