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டர் பார்வையடைகிறார்கள், சப்பாணிகள் நடக்கிறார்கள், குஷ்டரோகிகள் சுத்தமாகிறார்கள், செவிடர் கேட்கிறார்கள், மரித்தோர் எழுந்திருக்கிறார்கள்;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இடறலடையாதிருக்கிறவன் எவனோ அவன் பாக்கிய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மும் தீர்க்கதரிசிகள் யாவரும் யோவான்வரைக்கும் தீர்க்கதரிசனம் உரைத்ததுண்ட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ஏற்றுக்கொள்ள மனதாயிருந்தால், வருகிறவனாகிய எலியா இவன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ந்ததியை யாருக்கு ஒப்பிடுவேன்? சந்தைவெளிகளில் உட்கார்ந்து தங்கள் தோழரைப்பார்த்து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ந்ததியை யாருக்கு ஒப்பிடுவேன்? சந்தைவெளிகளில் உட்கார்ந்து தங்கள் தோழரைப்பார்த்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ுக்காக குழல் ஊதினோம், நீங்கள் கூத்தாடவில்லை; உங்களுக்காகப் புலம்பினோம், நீங்கள் மாரடிக்கவில்லை என்று குறைசொல்லுகிற பிள்ளைகளுக்கு ஒப்பாய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ுக்காக குழல் ஊதினோம், நீங்கள் கூத்தாடவில்லை; உங்களுக்காகப் புலம்பினோம், நீங்கள் மாரடிக்கவில்லை என்று குறைசொல்லுகிற பிள்ளைகளுக்கு ஒப்பா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டியெனில் யோவான் போஜனபானம்பண்ணாதவனாய் வந்தான்; அதற்கு அவர்கள்: அவன் பிசாசு பிடித்திருக்கிறவன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த்தீர்ப்பு நாளிலே உங்களுக்கு நேரிடுவதைப்பார்க்கிலும் தீருவுக்கும் சீதோனுக்கும்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்தருணத்தில் காவலிலிருந்த யோவான் கிறிஸ்துவின் கிரியைகளைக்குறித்துக் கேள்விப்பட்டு, தன் சீஷரில் இரண்டு பேரை அழைத்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யாயத்தீர்ப்பு நாளிலே உனக்கு நேரிடுவதைப்பார்க்கிலும் சோதோம் நாட்டிற்கு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ம்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ருத்தப்பட்டுப் பாரஞ்சுமக்கிறவர்களே நீங்கள் எல்லாரும் என்னிடத்தில் வாருங்கள்; நான் உங்களுக்கு இளைப்பாருதல் தருவ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்தருணத்தில் காவலிலிருந்த யோவான் கிறிஸ்துவின் கிரியைகளைக்குறித்துக் கேள்விப்பட்டு, தன் சீஷரில் இரண்டு பேரை அழைத்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நுகம் மெதுவாயும் என் சுமை இலகுவாயும் இருக்கிறத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ருகிறவர் நீர்தானா? அல்லது வேறொருவர் வரக்காத்திருக்கவேண்டுமா? என்று அவரிடத்தில் கேட்கும்படி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ருகிறவர் நீர்தானா? அல்லது வேறொருவர் வரக்காத்திருக்கவேண்டுமா? என்று அவரிடத்தில் கேட்கும்படி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நீங்கள் கேட்கிறதையும் காண்கிறதையும் யோவானிடத்தில் போய் அறிவியுங்கள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டர் பார்வையடைகிறார்கள், சப்பாணிகள் நடக்கிறார்கள், குஷ்டரோகிகள் சுத்தமாகிறார்கள், செவிடர் கேட்கிறார்கள், மரித்தோர் எழுந்திருக்கிறார்கள்;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া মানুষ বেঁচে উঠছে, আর দরিদ্র লোকদের কাছে সুসমাচার প্রচার করা হ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ধন্য সেইলোক, আমাকে গ্রহণ করতে যার কোন বাধা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োহনের অনুগামীরা যখন চলে যাচ্ছেন, তখন লোকদের উদ্দেশ্য করে যীশু য়োহনের বিষয়ে বলতে শুরু কর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তোমরা মরুপ্রান্তরে কি দেখতে গিয়েছিলে? বাতাসে দোলায়মান বেত গাছ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না, তা নয়৷ তাহলে কি দেখতে গিয়েছিলে? জমকালো পোশাক পরা কোন লোককে? শোন! যাঁরা জমকালো পোশাক 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রাজপ্রাসাদে দেখতে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হলে তোমরা কি দেখবার জন্য গিয়েছিলে? একজন ভাববাদীকে? হ্যাঁ, আমি তোমাদের বলছি, যাকে তোমরা দেখে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ভাববাদীর চেয়েও মহা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িনি সেইলোক যার বিষয়ে শাস্ত্রে লেখা আছে,‘শোন! আমি তোমার আগে আগে আমার এক দূতকে পাঠাচ্ছি৷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জন্য পথ প্রস্তুত করবে৷’মালাখি 3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তাঁর বারোজন শিষ্যকে এই ভাবে নির্দেশদেওয়া শেষ করলেন৷ এরপর তিনি গালীল শহরে শিক্ষা দেবা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তোমাদের সত্যি বলছি, স্ত্রীলোকের গর্ভে যত মানুষের জন্ম হয়েছে তাদের মধ্যে বাপ্তিস্মদা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হনের চেয়ে কেউই মহান নয়, তবু স্বর্গরাজ্যের কোন ক্ষুদ্রতম ব্যক্তিও য়োহনের থেকে মহ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বাপ্তিস্মদাতা য়োহনের সময় থেকে আজ পর্যন্ত স্বর্গরাজ্য ভীষণভাবে আক্রান্ত হচ্ছে৷ আর শক্তিধর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জোরের সাথে অধিকার করতে চেষ্টা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়োহনের আগমণের পূর্ব পর্যন্ত যা ঘটবে সকল ভাববাদী ও মোশির বিধি-ব্যবস্থার মধ্যে তা বল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যদি একথা বিশ্বাস করতে রাজী থাক তবে শোন, এই য়োহনই সেই ভাববাদী এলীয়,য়াঁর আসবার কথা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ার শোনবার মতো কান আছে সে শুন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আমি কিসের সঙ্গে এই যুগের লোকদের তুলনা করব? এরা এমন একদল ছোট ছেলেমেয়েদের মতো যাঁরা হাটে ব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 ছেলেমেয়েদের ডেকে ব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‘আমরা তোমাদের জন্য বাঁশি বাজালাম, তোমরা নাচলে না৷ আমরা শোকের গান গাইলাম, কিন্তু তোমরা বিলাপ কর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ার করার জন্য সেখান থেক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োহন অন্য লোকদের মতো না করলেন আহার, না করলেন পান, আর লোকরা বলে, ‘ওকে ভূতে পেয়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পর মানবপুত্র এসে অন্য লোকদের মতো পান ও আহার করলেন বলে লোকে বলছে, ‘ঐ দেখ! একজন পেটুক ও মদখো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 আদায়কারী ও পাপীদের বন্ধু৷’ কিন্তু প্রজ্ঞা তার কাজের দ্বারাইসত্য বলে প্রমাণিত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‘য়ে সমস্ত শহরে যীশু বেশীর ভাগ অলৌকিক কাজ করেছিলেন, তাদের তিনি ভর্ত্‌সনা করলেন, কারণ তা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 ফেরায় নি৷ তিনি তা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ধিক্ কোরাসীন! ধিক বৈত্‌সৈদা!তোমাদের কি ভয়ঙ্কর দুর্দশাই না হবে! আমি তোমাদের একথা বলছি কারণ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মধ্যে য়ে সব অলৌকিক কাজ আমি করেছি তা যদি সোর ও সীদোনে করা হত, তবে সেখানকার লোকেরা অনেক আগ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াপের জন্য অনুতপ্ত হয়ে চটের বস্ত্র পরে ছাই মেখে মন-ফিরাত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ই আমি তোমাদের বলছি, বিচারের দিনে তোমাদের থেকে সোর ও সীদোনেরঅবস্থা সহ্য করবার মতো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়োহন (বাপ্তাইজ) কারাগার থেকে খ্রীষ্টের কাজের কথা শুনলেন৷ তখন তিনি তাঁর অনুগামীদের যীশ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র য়ে কফরনাহূম তুমি নাকি স্বর্গীয় মহিমায় মণ্ডিত হবে? না! তোমাকে পাতালে নামিয়ে আনা হবে৷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অলৌকিক কাজ তোমার মধ্যে করা হয়েছে তা যদি সদোমে করা হত তবে সদোম আজও টিকে থাক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ি তোমাদের বলছি, বিচারের দিনে তোমাদের চেয়ে বরং সদোম দেশের দশা অনেক সহনীয়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ই সময় যীশু বললেন, ‘স্বর্গ ও পৃথিবীর প্রভু, আমার পিতা, আমি তোমার প্রশংসা করি, কারণ জগতের জ্ঞা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পণ্ডিতদের কাছে এসব তত্ত্ব তুমি গোপন রেখে শিশুর মতো সরল লোকদের কাছে তা প্রকাশ কর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হ্যাঁ, পিতা এই ভাবেইতো তুমি এটা করতে চেয়েছি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‘আমার পিতা সব কিছুই আমার হাতে সঁপে দিয়েছেন৷ পিতা ছাড়া পুত্রকে কেউ জানে না; আর পুত্র 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কে কেউ জানে না৷ পুত্র যার কাছে পিতাকে প্রকাশ করতে ইচ্ছা করেন সে-ইতাঁকে জা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‘তোমরা যাঁরা শ্রান্ত-ক্লান্ত ও ভারাক্রান্ত মানুষ, তারা আমার কাছে এস, আমি তোমাদের বিশ্রাম দে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মার জোয়াল তোমাদের কাঁধে তুলে নাও, আর আমার কাছ থেকে শেখ, কারণ আমি বিনযী ও নম্র, তাত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ণ বিশ্রাম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ারণ আমার দেওয়া জোয়াল বয়ে নেওয়া সহজ ও আমার দেওয়া ভার হাল্ক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অনুগামীরা যীশুকে জিজ্ঞেস করলেন, ‘যার আগমনের কথা ছিল, আপনি কি সেই লোক, না আমরা আর কারও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পেক্ষা করব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র উত্তরে যীশু তাঁদের বললেন, ‘তোমরা যা শুনছ ও দেখছ, য়োহনকে গিয়ে তা ব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ন্ধেরা দৃষ্টিশক্তি পাচ্ছে, খোঁড়ারা হাঁটছে, কুষ্ঠরোগীরা আরোগ্য লাভ করছে, কালারা শুনতে পাচ্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2026-08-03T00:19:31Z</dcterms:created>
  <dcterms:modified xsi:type="dcterms:W3CDTF">2026-08-03T00:19:31Z</dcterms:modified>
  <dc:title>மத்தேயு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