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ுவ லோகாதிபா, நமஸ்காரம்!
சருவ சிருஷ்டிகனே, நமஸ்காரம்!
தரை, கடல், உயிர், வான், சகலமும் படைத்த
தயாபர பிதாவே, நமஸ்கா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ரு அவதாரா, நமஸ்காரம்!
ஜெகத் திரட்சகனே, நமஸ்காரம்!
தரணியின் மனுடர் உயிர் அடைந்தோங்கத்
தருவினில் மாண்டோய், நமஸ்கா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ஆவி, நமஸ்காரம்!
பரம சற்குருவே, நமஸ்காரம்!
அரூபியாய் அடியார் அகத்தினில் வசிக்கும்
அரியசித்தே சதா நமஸ்கா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த்தொழிலோனே, நமஸ்காரம்!
மூன்றில் ஒன்றோனே நமஸ்காரம்!
கர்த்தாதி கர்த்தா, கருணாசமுத்திரா,
நித்ய திரியேகா, நமஸ்கா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ுவ லோகாதிபா, நமஸ்கார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2026-09-08T10:37:05Z</dcterms:created>
  <dcterms:modified xsi:type="dcterms:W3CDTF">2026-09-08T10:37:05Z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