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ின் சந்நிதியில்
என்றும் கீதங்கள் பாடிடுவேன். (2)
என்னைக் காத்திடுமே அவர் நாமமதே
துதி கீதங்கள் பாட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ின் சந்நிதியில்
என்றும் கீதங்கள் பாட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ண்ணீர் அவர் துடைத்திடுவார்
கருணைக் கரம் தாங்கிடுவார் (2)
எந்தன் கல்வாரி நாயகன் இயேசுவாலே
எல்லாப் பாவங்கள் அகன்றிட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ின் சந்நிதியில்
என்றும் கீதங்கள் பாடி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ரமன் குரல் கேட்கும் போது
பரமானந்தம் அடைந்திடுவேன். (2)
எந்தன் அவசியங்கள் அவர் கிருபையிலே
அதி சீக்கிரம் கிடைத்திட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ின் சந்நிதியில்
என்றும் கீதங்கள் பாடிட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2026-07-31T14:57:34Z</dcterms:created>
  <dcterms:modified xsi:type="dcterms:W3CDTF">2026-07-31T14:57:34Z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