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2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ver the river faces I see, 
Fair as the morning, looking for me; 
Free from their sorrow, grief, and despair, 
Waiting and watching patiently ther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oking this way, yes, looking this way, 
Loved ones are waiting, looking this way ; 
Fair as the morning, bright as the day, 
Dear ones in glory looking this w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ather and mother, safe in the vale, 
Watch for the boatman, wait for the sail, 
Bearing the loved ones over the tide 
Into the harbour, near to their sid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rother and sister gone to that clime, 
Wait for the others coming some time ; 
Safe with the angels, whiter than snow, 
Watching for dear ones waiting below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weet little darling, light of the home, 
Looking for someone, beckoning, Come ; 
Bright as a sunbeam, pure as the dew.
Anxiously looking, mother, for you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Jesus the Saviour, bright Morning Star, 
Looking for lost ones, straying afar ; 
Hear the glad message, why will you roam? 
Jesus is calling, Sinner, come hom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2026-09-15T19:19:05Z</dcterms:created>
  <dcterms:modified xsi:type="dcterms:W3CDTF">2026-09-15T19:19:05Z</dcterms:modified>
  <dc:title>Hymn : 1017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