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de me, O my Saviour, hide me 
In Thy holy place ; 
Resting there beneath Thy glory, 
Oh, let me see Thy fac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de . me ! . hide . me ! . 
O blessed Saviour, hide me ! 
O . Saviour, keep . me 
Safely, O Lord, with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de me, when the storm is raging 
O'er life's troubled sea; 
Like a dove on ocean's billows, 
Oh, let me fly to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ide me, when my heart is breaking 
With its weight of woe ; 
When in tears I seek the comfort 
Thou canst alone best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2026-09-16T13:41:05Z</dcterms:created>
  <dcterms:modified xsi:type="dcterms:W3CDTF">2026-09-16T13:41:05Z</dcterms:modified>
  <dc:title>Hymn : 520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