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் அல்லேலுயா அவர் நாமத்திற்கே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ய் மறந்தாலும் நான் மற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ோனாய் விட்டு விட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ரைத்தென்னை தேற்ற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வாக்கு மாறிடார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ிறிஸ்த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க நடத்த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ங்கள் நான் பா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ம் ஏற்ற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் அல்லேலுயா அவர் நாமத்திற்கே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ேனையதியன் நம் கர்த்தர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ேய்ப்பனில்லாத ஆடுகட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ே நல்ல மேய்ப்பன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சத்தம் பின் சென்ற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பாதை காட்டிடுவார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ிறிஸ்த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க நடத்த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ங்கள் நான் பா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ம் ஏற்ற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் அல்லேலுயா அவர் நாமத்திற்கே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த்ருவின் கோட்டை தகர்ந்தொழ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ுத்துவோம் கனமும் மகிமை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ம் நித்தியம் நிலைத்தோங்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ேனை நடுங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சாற்றி ஆர்ப்பரிப்பேன்.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ிறிஸ்த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க நடத்த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ங்கள் நான் பா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ம் ஏற்ற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் அல்லேலுயா அவர் நாமத்திற்கே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ை, திரை முற்றும் நீக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னை கழுவ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ே அவர் அன்பெனக்கு - அ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ல் என்னை சேர்க்கும் 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ுவாமல் காத்துக் கொள்வார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ிறிஸ்த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க நடத்த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ங்கள் நான் பா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ம் ஏற்ற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் அல்லேலுயா அவர் நாமத்திற்கே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ந்தே அகமகிழ்வேன். (2)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ிறிஸ்த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க நடத்த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ங்கள் நான் பா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ம் ஏற்ற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2026-06-15T08:57:35Z</dcterms:created>
  <dcterms:modified xsi:type="dcterms:W3CDTF">2026-06-15T08:57:35Z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