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அல்லேலுயா அவர் நாமத்திற்கே. (2)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் மறந்தாலும் நான் மற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்கற்றோனாய் விட்டு விட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ரைத்தென்னை தேற்ற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வாக்கு மாறிடார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ிறிஸ்து முன் செல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க நடத்திட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ீதங்கள் நான் பா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ொடியும் ஏற்றி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அல்லேலுயா அவர் நாமத்திற்கே. (2)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ேனையதியன் நம் கர்த்தர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ய்ப்பனில்லாத ஆடுகட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ே நல்ல மேய்ப்ப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சத்தம் பின் சென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பாதை காட்டிடுவார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ிறிஸ்து முன் செல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க நடத்திட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ீதங்கள் நான் பா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ொடியும் ஏற்றி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அல்லேலுயா அவர் நாமத்திற்கே. (2)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த்ருவின் கோட்டை தகர்ந்தொழ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ுத்துவோம் கனமும் மகிமைய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நித்தியம் நிலைத்தோங்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சேனை நடுங்க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சாற்றி ஆர்ப்பரிப்பேன்.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ிறிஸ்து முன் செல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க நடத்திட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ீதங்கள் நான் பா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ொடியும் ஏற்றி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அல்லேலுயா அவர் நாமத்திற்கே. (2)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ரை, திரை முற்றும் நீக்க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னை கழுவிட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ே அவர் அன்பெனக்கு - அ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ில் என்னை சேர்க்கும் 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ுவாமல் காத்துக் கொள்வார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ிறிஸ்து முன் செல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க நடத்திட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ீதங்கள் நான் பா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ொடியும் ஏற்றி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அல்லேலுயா அவர் நாமத்திற்கே. (2)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ந்தே அகமகிழ்வேன். (2)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ிறிஸ்து முன் செல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க நடத்திட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ீதங்கள் நான் பா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ொடியும் ஏற்றி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2026-09-16T17:04:57Z</dcterms:created>
  <dcterms:modified xsi:type="dcterms:W3CDTF">2026-09-16T17:04:57Z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