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presProps" Target="presProps.xml"/>
  <Relationship Id="rId82" Type="http://schemas.openxmlformats.org/officeDocument/2006/relationships/viewProps" Target="viewProps.xml"/>
  <Relationship Id="rId8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ெப்தாவை நோக்கி: நீ வந்து, நாங்கள் அம்மோன் புத்திரரோடு யுத்தம் பண்ண எங்கள் சேனாபதியாயிருக்க வேண்டும் என்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 யெப்தா கீலேயாத்தி மூப்பரைப் பார்த்து: நீங்கள் அல்லவா என்னைப் பகைத்து, என் தகப்பன் வீட்டிலிருந்து என்னைத் துரத்தினவர்கள்? இப்பொழுது உங்களுக்கு ஆபத்து நேரிட்டிருக்கிற சமயத்தில் நீங்கள் என்னிடத்தில் ஏன் வருகிறீர்கள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 யெப்தா கீலேயாத்தி மூப்பரைப் பார்த்து: நீங்கள் அல்லவா என்னைப் பகைத்து, என் தகப்பன் வீட்டிலிருந்து என்னைத் துரத்தினவர்கள்? இப்பொழுது உங்களுக்கு ஆபத்து நேரிட்டிருக்கிற சமயத்தில் நீங்கள் என்னிடத்தில் ஏன் வருகிறீர்கள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க் கீலேயாத்தின் மூப்பர் யெப்தாவை நோக்கி: நீ எங்களுடனேகூட வந்து, அம்மோன் புத்திரரோடு யுத்தம்பண்ணி, கீலேயாத்தின் குடிகளாகிய எங்கள் அனைவர்மேலும் தலைவனாயிருக்க வேண்டும்; இதற்காக இப்பொழுது உன்னிடத்தில் வந்தோம் என்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க் கீலேயாத்தின் மூப்பர் யெப்தாவை நோக்கி: நீ எங்களுடனேகூட வந்து, அம்மோன் புத்திரரோடு யுத்தம்பண்ணி, கீலேயாத்தின் குடிகளாகிய எங்கள் அனைவர்மேலும் தலைவனாயிருக்க வேண்டும்; இதற்காக இப்பொழுது உன்னிடத்தில் வந்தோம் என்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யெப்தா: அம்மோன் புத்திரரோடே யுத்தம்பண்ண, நீங்கள் என்னைத் திரும்ப அழைத்துப்போனபின்பு, கர்த்தர் அவர்களை என் முன்னிலையாய் ஒப்புக்கொடுத்தால், என்னை உங்களுக்குத் தலைவனாய் வைப்பீர்களா என்று கீலேயாத்தின் மூப்பரைக் கேட்ட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யெப்தா: அம்மோன் புத்திரரோடே யுத்தம்பண்ண, நீங்கள் என்னைத் திரும்ப அழைத்துப்போனபின்பு, கர்த்தர் அவர்களை என் முன்னிலையாய் ஒப்புக்கொடுத்தால், என்னை உங்களுக்குத் தலைவனாய் வைப்பீர்களா என்று கீலேயாத்தின் மூப்பரைக் கேட்ட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ீலேயாத்தின் மூப்பர் யெப்தாவைப் பார்த்து: நாங்கள் உன் வார்த்தையின்படியே செய்யாவிட்டால், கர்த்தர் நமக்கு நடுநின்று கேட்பாராக என்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ீலேயாத்தின் மூப்பர் யெப்தாவைப் பார்த்து: நாங்கள் உன் வார்த்தையின்படியே செய்யாவிட்டால், கர்த்தர் நமக்கு நடுநின்று கேட்பாராக என்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யெப்தா கீலேயாத்தின் மூப்பரோடே கூடப்போனான்; ஜனங்கள் அவனைத் தங்கள்மேல் தலைவனும் சேனாபதியுமாக வைத்தார்கள். யெப்தா தன் காரியங்களையெல்லாம் மிஸ்பாவிலே கர்த்தருடைய சந்நிதியிலே சொன்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ீலேயாத்தியனான யெப்தா பலத்த பராக்கிரமசாலியாயிருந்தான்; அவன் பரஸ்திரீயின் குமாரன்; கிலெயாத் அவனைப் பெற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யெப்தா கீலேயாத்தின் மூப்பரோடே கூடப்போனான்; ஜனங்கள் அவனைத் தங்கள்மேல் தலைவனும் சேனாபதியுமாக வைத்தார்கள். யெப்தா தன் காரியங்களையெல்லாம் மிஸ்பாவிலே கர்த்தருடைய சந்நிதியிலே சொன்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யெப்தா அம்மோன் புத்திரரின் ராஜாவினிடத்திற்கு ஸ்தானாபதிகளை அனுப்பி: நீ என் தேசத்தில் எனக்கு விரோதமாக யுத்தம்பண்ண வருகிறதற்கு, எனக்கும் உனக்கும் என்ன வழக்கு இருக்கிறது என்று கேட்கச்சொன்ன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யெப்தா அம்மோன் புத்திரரின் ராஜாவினிடத்திற்கு ஸ்தானாபதிகளை அனுப்பி: நீ என் தேசத்தில் எனக்கு விரோதமாக யுத்தம்பண்ண வருகிறதற்கு, எனக்கும் உனக்கும் என்ன வழக்கு இருக்கிறது என்று கேட்கச்சொன்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ம்மோன் புத்திரரின் ராஜா யெப்தாவின் ஸ்தானாபதிகளை நோக்கி: இஸ்ரவேலர் எகிப்திலிருந்து வருகிறபோது, அர்னோன் துவக்கி யாபோக்மட்டும், யோர்தான்மட்டும் இருக்கிற என் தேசத்தைக் கட்டிக்கொண்டார்களே; இப்பொழுது அதை எனக்குச் சமாதானமாய்த் திரும்பக்கொடுத்துவிட வேண்டும் என்று சொல்லுங்கள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ம்மோன் புத்திரரின் ராஜா யெப்தாவின் ஸ்தானாபதிகளை நோக்கி: இஸ்ரவேலர் எகிப்திலிருந்து வருகிறபோது, அர்னோன் துவக்கி யாபோக்மட்டும், யோர்தான்மட்டும் இருக்கிற என் தேசத்தைக் கட்டிக்கொண்டார்களே; இப்பொழுது அதை எனக்குச் சமாதானமாய்த் திரும்பக்கொடுத்துவிட வேண்டும் என்று சொல்லுங்கள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ம்மோன் புத்திரரின் ராஜா யெப்தாவின் ஸ்தானாபதிகளை நோக்கி: இஸ்ரவேலர் எகிப்திலிருந்து வருகிறபோது, அர்னோன் துவக்கி யாபோக்மட்டும், யோர்தான்மட்டும் இருக்கிற என் தேசத்தைக் கட்டிக்கொண்டார்களே; இப்பொழுது அதை எனக்குச் சமாதானமாய்த் திரும்பக்கொடுத்துவிட வேண்டும் என்று சொல்லுங்கள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ெப்தா மறுபடியும் அம்மோன் புத்திரரின் ராஜாவினிடத்திற்கு ஸ்தானாபதிகளை அனுப்பி, அவனுக்குச் சொல்லச் சொன்னதாவது: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ெப்தா சொல்லுகிறது என்னவென்றால்: இஸ்ரவேலர் மோவாபியரின் தேசத்தையாகிலும், அம்மோன் புத்திரரின் தேசத்தையாகிலும் கட்டிக்கொண்டதில்லைய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ஸ்ரவேலர் எகிப்திலிருந்து வருகிறபோது, வனாந்தரத்தில் சிவந்த சமுத்திர மட்டும் நடந்து, பின்பு காதேசுக்கு வந்து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ஸ்ரவேலர் எகிப்திலிருந்து வருகிறபோது, வனாந்தரத்தில் சிவந்த சமுத்திர மட்டும் நடந்து, பின்பு காதேசுக்கு வந்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ிலெயாத்தின் மனைவியும் அவனுக்குக் குமாரர்களைப் பெற்றாள்; அவன் மனைவி பெற்ற குமாரர் பெரியவர்களான பின்பு, அவர்கள் யெப்தாவை நோக்கி: உனக்கு எங்கள் தகப்பன் வீட்டிலே சுதந்தரம் இல்லை; நீ அந்நிய ஸ்திரீயின் மகன் என்று சொல்லி அவனைத் துரத்தின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ர் ஏதோமின் ராஜாவினிடத்திற்கு ஸ்தானாபதிகளை அனுப்பி: நாங்கள் உன் தேசத்துவழியாய்க் கடந்து போகட்டும் என்று சொல்லச்சொன்னார்கள்; அதற்கு ஏதோமின் ராஜா செவிகொடுக்கவில்லை; அப்படியே மோவாபின் ராஜாவிடத்திற்கும் அனுப்பினார்கள்; அவனும் சம்மதிக்கவில்லை. ஆதலால் இஸ்ரவேலர் காதேசிலே தரித்திருந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ர் ஏதோமின் ராஜாவினிடத்திற்கு ஸ்தானாபதிகளை அனுப்பி: நாங்கள் உன் தேசத்துவழியாய்க் கடந்து போகட்டும் என்று சொல்லச்சொன்னார்கள்; அதற்கு ஏதோமின் ராஜா செவிகொடுக்கவில்லை; அப்படியே மோவாபின் ராஜாவிடத்திற்கும் அனுப்பினார்கள்; அவனும் சம்மதிக்கவில்லை. ஆதலால் இஸ்ரவேலர் காதேசிலே தரித்திருந்து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ர் ஏதோமின் ராஜாவினிடத்திற்கு ஸ்தானாபதிகளை அனுப்பி: நாங்கள் உன் தேசத்துவழியாய்க் கடந்து போகட்டும் என்று சொல்லச்சொன்னார்கள்; அதற்கு ஏதோமின் ராஜா செவிகொடுக்கவில்லை; அப்படியே மோவாபின் ராஜாவிடத்திற்கும் அனுப்பினார்கள்; அவனும் சம்மதிக்கவில்லை. ஆதலால் இஸ்ரவேலர் காதேசிலே தரித்திருந்த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வனாந்தரவழியாய் நடந்து ஏதோம் தேசத்தையும் மோவாப் தேசத்தையும் சுற்றிப்போய், மோவாபின் தேசத்திற்குக் கிழக்கே வந்து, மோவாபின் எல்லைக்குள் பிரவேசியாமல், மோவாபின் எல்லையான அர்னோன் நதிக்கு அப்பாலே பாளயமிறங்கின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வனாந்தரவழியாய் நடந்து ஏதோம் தேசத்தையும் மோவாப் தேசத்தையும் சுற்றிப்போய், மோவாபின் தேசத்திற்குக் கிழக்கே வந்து, மோவாபின் எல்லைக்குள் பிரவேசியாமல், மோவாபின் எல்லையான அர்னோன் நதிக்கு அப்பாலே பாளயமிறங்கி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வனாந்தரவழியாய் நடந்து ஏதோம் தேசத்தையும் மோவாப் தேசத்தையும் சுற்றிப்போய், மோவாபின் தேசத்திற்குக் கிழக்கே வந்து, மோவாபின் எல்லைக்குள் பிரவேசியாமல், மோவாபின் எல்லையான அர்னோன் நதிக்கு அப்பாலே பாளயமிறங்கி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இஸ்ரவேலர் எஸ்போனில் ஆளுகிற சீகோன் என்னும் எமோரியரின் ராஜாவினிடத்திற்கு ஸ்தானாபதிகளை அனுப்பி: நாங்கள் உன் தேசத்து வழியாய் எங்கள் ஸ்தானத்திற்குக் கடந்துபோக இடங்கொடு என்று சொல்லச்சொன்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இஸ்ரவேலர் எஸ்போனில் ஆளுகிற சீகோன் என்னும் எமோரியரின் ராஜாவினிடத்திற்கு ஸ்தானாபதிகளை அனுப்பி: நாங்கள் உன் தேசத்து வழியாய் எங்கள் ஸ்தானத்திற்குக் கடந்துபோக இடங்கொடு என்று சொல்லச்சொன்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ீகோன் இஸ்ரவேலரை நம்பாததினால், தன் எல்லையைக் கடந்துபோகிறதற்கு இடங்கொடாமல் தன் ஜனங்களையெல்லாம் கூட்டி, யாகாசிலே பாளயமிறங்கி, இஸ்ரவேலரோடே யுத்தம் பண்ணி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ீகோன் இஸ்ரவேலரை நம்பாததினால், தன் எல்லையைக் கடந்துபோகிறதற்கு இடங்கொடாமல் தன் ஜனங்களையெல்லாம் கூட்டி, யாகாசிலே பாளயமிறங்கி, இஸ்ரவேலரோடே யுத்தம் பண்ணி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ிலெயாத்தின் மனைவியும் அவனுக்குக் குமாரர்களைப் பெற்றாள்; அவன் மனைவி பெற்ற குமாரர் பெரியவர்களான பின்பு, அவர்கள் யெப்தாவை நோக்கி: உனக்கு எங்கள் தகப்பன் வீட்டிலே சுதந்தரம் இல்லை; நீ அந்நிய ஸ்திரீயின் மகன் என்று சொல்லி அவனைத் துரத்தின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இஸ்ரவேலின் தேவனாகிய கர்த்தர் சீகோனையும் அவனுடைய எல்லா ஜனங்களையும் இஸ்ரவேலரின் கையில் ஒப்புக்கொடுத்தார்; அவர்களை முறிய அடித்தார்கள்; அப்படியே இஸ்ரவேலர் அந்த தேசத்திலே குடியிருந்த எமோரியரின் சீமையையெல்லாம் பிடித்து, அர்னோன் துவக்கி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இஸ்ரவேலின் தேவனாகிய கர்த்தர் சீகோனையும் அவனுடைய எல்லா ஜனங்களையும் இஸ்ரவேலரின் கையில் ஒப்புக்கொடுத்தார்; அவர்களை முறிய அடித்தார்கள்; அப்படியே இஸ்ரவேலர் அந்த தேசத்திலே குடியிருந்த எமோரியரின் சீமையையெல்லாம் பிடித்து, அர்னோன் துவக்கி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ாபோக்மட்டும் வனாந்தரம் துவக்கி யோர்தான்மட்டும் இருக்கிற எமோரியரின் எல்லையையெல்லாம் சுதந்தரமாய்க் கட்டிக்கொண்ட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ாபோக்மட்டும் வனாந்தரம் துவக்கி யோர்தான்மட்டும் இருக்கிற எமோரியரின் எல்லையையெல்லாம் சுதந்தரமாய்க் கட்டிக்கொண்ட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ப்படி இஸ்ரவேலின் தேவனாகிய கர்த்தர் எமோரியரைத் தம்முடைய ஜனமாகிய இஸ்ரவேலுக்கு முன்பாகத் துரத்தியிருக்க, நீர் அந்த தேசத்தைக் கட்டிக்கொள்ளத்தகுமா?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ப்படி இஸ்ரவேலின் தேவனாகிய கர்த்தர் எமோரியரைத் தம்முடைய ஜனமாகிய இஸ்ரவேலுக்கு முன்பாகத் துரத்தியிருக்க, நீர் அந்த தேசத்தைக் கட்டிக்கொள்ளத்தகுமா?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ம்முடைய தேவனாகிய காமோஸ் உமக்கு முன்பாகத் துரத்துகிறவர்களின் தேசத்தை நீர் கட்டிக்கொள்ளமாட்டீரோ? அப்படியே எங்கள் தேவனாகிய கர்த்தர் எங்களுக்கு முன்பாகத் துரத்துகிறவர்களின் தேசத்தையெல்லாம் நாங்களும் கட்டிக்கொள்ளுகிறோ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ம்முடைய தேவனாகிய காமோஸ் உமக்கு முன்பாகத் துரத்துகிறவர்களின் தேசத்தை நீர் கட்டிக்கொள்ளமாட்டீரோ? அப்படியே எங்கள் தேவனாகிய கர்த்தர் எங்களுக்கு முன்பாகத் துரத்துகிறவர்களின் தேசத்தையெல்லாம் நாங்களும் கட்டிக்கொள்ளுகிறோ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ேலும் சிப்போரின் குமாரனாகிய பாலாக் என்னும் மோவாபின் ராஜாவைப் பார்க்கிலும் உமக்கு அதிக நியாயம் உண்டோ? அவன் இஸ்ரவேலோடே எப்போதாகிலும் வழக்காடினானா? எப்போதாகிலும் அவர்களுக்கு விரோதமாக யுத்தம் பண்ணினானா?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ேலும் சிப்போரின் குமாரனாகிய பாலாக் என்னும் மோவாபின் ராஜாவைப் பார்க்கிலும் உமக்கு அதிக நியாயம் உண்டோ? அவன் இஸ்ரவேலோடே எப்போதாகிலும் வழக்காடினானா? எப்போதாகிலும் அவர்களுக்கு விரோதமாக யுத்தம் பண்ணினானா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யெப்தா: தன் சகோதரரை விட்டு ஓடிப்போய், தோப்தேசத்திலே குடியிருந்தான்; வீணரான மனுஷர் யெப்தாவோடே கூடிக்கொண்டு, அவனோடேகூட யுத்தத்திற்குப் போவ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ஸ்ரவேலர் எஸ்போனிலும் அதின் கிராமங்களிலும், ஆரோவேரிலும் அதின் கிராமங்களிலும், அர்னோன் நதியருகான எல்லா ஊர்களிலும், முந்நூறு வருஷம் குடியிருக்கையில், இவ்வளவுகாலமாய் நீங்கள் அதைத் திருப்பிக்கொள்ளாதே போனதென்ன?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ஸ்ரவேலர் எஸ்போனிலும் அதின் கிராமங்களிலும், ஆரோவேரிலும் அதின் கிராமங்களிலும், அர்னோன் நதியருகான எல்லா ஊர்களிலும், முந்நூறு வருஷம் குடியிருக்கையில், இவ்வளவுகாலமாய் நீங்கள் அதைத் திருப்பிக்கொள்ளாதே போனதென்ன?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ன் உமக்கு விரோதமாய்க் குற்றம் செய்யவில்லை; நீர் எனக்கு விரோதமாய் யுத்தம் பண்ணுகிறதினால் நீர் தான் எனக்கு அநியாயம் செய்கிறீர்; நியாயாதிபதியாகிய கர்த்தர் இன்று இஸ்ரவேல் புத்திரருக்கும் அம்மோன் புத்திரருக்கும் நடுநின்று நியாயம் தீர்க்கக்கடவர் என்று சொல்லி அனுப்பின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ன் உமக்கு விரோதமாய்க் குற்றம் செய்யவில்லை; நீர் எனக்கு விரோதமாய் யுத்தம் பண்ணுகிறதினால் நீர் தான் எனக்கு அநியாயம் செய்கிறீர்; நியாயாதிபதியாகிய கர்த்தர் இன்று இஸ்ரவேல் புத்திரருக்கும் அம்மோன் புத்திரருக்கும் நடுநின்று நியாயம் தீர்க்கக்கடவர் என்று சொல்லி அனுப்பின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னாலும் அம்மோன் புத்திரரின் ராஜா தனக்கு யெப்தா சொல்லியனுப்பின வார்த்தைகளுக்குச் செவிகொடாதே போன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கர்த்தருடைய ஆவி யெப்தாவின் மேல் இறங்கினார்; அவன் கீலேயாத்தையும் மனாசே நாட்டையும் கடந்துபோய், கீலேயாத்திலிருக்கிற மிஸ்பாவுக்கு வந்து, அங்கேயிருந்து அம்மோன் புத்திரருக்கு விரோதமாகப் போன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கர்த்தருடைய ஆவி யெப்தாவின் மேல் இறங்கினார்; அவன் கீலேயாத்தையும் மனாசே நாட்டையும் கடந்துபோய், கீலேயாத்திலிருக்கிற மிஸ்பாவுக்கு வந்து, அங்கேயிருந்து அம்மோன் புத்திரருக்கு விரோதமாகப் போன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யெப்தா கர்த்தருக்கு ஒரு பொருத்தனையைப் பண்ணி: தேவரீர் அம்மோன் புத்திரரை என் கையில் ஒப்புக்கொடுக்கவே ஒப்புக்கொடுத்தால்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யெப்தா கர்த்தருக்கு ஒரு பொருத்தனையைப் பண்ணி: தேவரீர் அம்மோன் புத்திரரை என் கையில் ஒப்புக்கொடுக்கவே ஒப்புக்கொடுத்தால்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ன் அம்மோன் புத்திரரிடத்திலிருந்து சமாதானத்தோடே திரும்பி வரும்போது, என் வீட்டு வாசற்படியிலிருந்து எனக்கு எதிர்கொண்டு வருவது எதுவோ அது கர்த்தருக்கு உரியதாகும். அதைச் சர்வாங்க தகனபலியாகச் செலுத்துவேன்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யெப்தா: தன் சகோதரரை விட்டு ஓடிப்போய், தோப்தேசத்திலே குடியிருந்தான்; வீணரான மனுஷர் யெப்தாவோடே கூடிக்கொண்டு, அவனோடேகூட யுத்தத்திற்குப் போவ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ன் அம்மோன் புத்திரரிடத்திலிருந்து சமாதானத்தோடே திரும்பி வரும்போது, என் வீட்டு வாசற்படியிலிருந்து எனக்கு எதிர்கொண்டு வருவது எதுவோ அது கர்த்தருக்கு உரியதாகும். அதைச் சர்வாங்க தகனபலியாகச் செலுத்துவேன் என்ற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யெப்தா அம்மோன் புத்திரரின்மேல் யுத்தம்பண்ண, அவர்களுக்கு விரோதமாய்ப் புறப்பட்டுப்போனான்; கர்த்தர் அவர்களை அவன் கையில் ஒப்புக்கொடுத்தா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யெப்தா அம்மோன் புத்திரரின்மேல் யுத்தம்பண்ண, அவர்களுக்கு விரோதமாய்ப் புறப்பட்டுப்போனான்; கர்த்தர் அவர்களை அவன் கையில் ஒப்புக்கொடுத்தா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ன் அவர்களை ஆரோவேர் துவக்கி மின்னித்திற்குப் போகுமட்டும், திராட்சத்தோட்டத்து நிலங்கள் வரைக்கும், மகா சங்காரமாய் முறிய அடித்து, இருபது பட்டணங்களைப் பிடித்தான்; இப்படி அம்மோன் புத்திரர் இஸ்ரவேல் புத்திரருக்கு முன்பாகத் தாழ்த்தப்பட்ட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ன் அவர்களை ஆரோவேர் துவக்கி மின்னித்திற்குப் போகுமட்டும், திராட்சத்தோட்டத்து நிலங்கள் வரைக்கும், மகா சங்காரமாய் முறிய அடித்து, இருபது பட்டணங்களைப் பிடித்தான்; இப்படி அம்மோன் புத்திரர் இஸ்ரவேல் புத்திரருக்கு முன்பாகத் தாழ்த்தப்பட்ட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யெப்தா மிஸ்பாவிலிருக்கிற தன் வீட்டுக்கு வருகிறபோது, இதோ, அவன் குமாரத்தி தம்புரு வாசித்து நடனஞ்செய்து, அவனுக்கு எதிர்கொண்டு வந்தாள்; அவள் அவனுக்கு ஒரே பிள்ளையானவள்; அவளையல்லாமல் அவனுக்குக் குமாரனும் இல்லை குமாரத்தியும் இல்லை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யெப்தா மிஸ்பாவிலிருக்கிற தன் வீட்டுக்கு வருகிறபோது, இதோ, அவன் குமாரத்தி தம்புரு வாசித்து நடனஞ்செய்து, அவனுக்கு எதிர்கொண்டு வந்தாள்; அவள் அவனுக்கு ஒரே பிள்ளையானவள்; அவளையல்லாமல் அவனுக்குக் குமாரனும் இல்லை குமாரத்தியும் இல்லை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ன் அவளைக் கண்டவுடனே தன் வஸ்திரங்களைக் கிழித்துக்கொண்டு: ஐயோ! என் மகளே, என்னை மிகவும் மனமடியவும் கலங்கவும் பண்ணுகிறாய்; நான் கர்த்தரை நோக்கி என் வாயைத் திறந்து சொல்லிவிட்டேன்; அதை நான் மாற்றக் கூடாது என்ற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ன் அவளைக் கண்டவுடனே தன் வஸ்திரங்களைக் கிழித்துக்கொண்டு: ஐயோ! என் மகளே, என்னை மிகவும் மனமடியவும் கலங்கவும் பண்ணுகிறாய்; நான் கர்த்தரை நோக்கி என் வாயைத் திறந்து சொல்லிவிட்டேன்; அதை நான் மாற்றக் கூடாது என்ற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அவள்: என் தகப்பனே, நீர் கர்த்தரை நோக்கி உம்முடைய வாயைத் திறந்து பேசினீரல்லவோ? அம்மோன் புத்திரராகிய, உம்முடைய சத்துருக்களுக்கு நீதியைச் சரிக்கட்டும் ஜெயத்தைக் கர்த்தர் உமக்குக் கட்டளையிட்டபடியினால், உம்முடைய வாயிலிருந்து புறப்பட்டபடியே எனக்குச் செய்யும் என்றா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ில நாளைக்குப்பின்பு, அம்மொன் புத்திரர் இஸ்ரவேலின் மேல் யுத்தம் பண்ணின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அவள்: என் தகப்பனே, நீர் கர்த்தரை நோக்கி உம்முடைய வாயைத் திறந்து பேசினீரல்லவோ? அம்மோன் புத்திரராகிய, உம்முடைய சத்துருக்களுக்கு நீதியைச் சரிக்கட்டும் ஜெயத்தைக் கர்த்தர் உமக்குக் கட்டளையிட்டபடியினால், உம்முடைய வாயிலிருந்து புறப்பட்டபடியே எனக்குச் செய்யும் என்றா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பின்னும் அவன் தன் தகப்பனை நோக்கி: நீர் எனக்கு ஒரு காரியம் செய்ய வேண்டும்; நான் மலைகளின்மேல் போய்த்திரிந்து, நானும் என் தோழிமார்களும் என் கன்னிமையினிமித்தம் துக்கங்கொண்டாட, எனக்கு இரண்டுமாதம் தவணைகொடும் என்றா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பின்னும் அவன் தன் தகப்பனை நோக்கி: நீர் எனக்கு ஒரு காரியம் செய்ய வேண்டும்; நான் மலைகளின்மேல் போய்த்திரிந்து, நானும் என் தோழிமார்களும் என் கன்னிமையினிமித்தம் துக்கங்கொண்டாட, எனக்கு இரண்டுமாதம் தவணைகொடும் என்றா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தற்கு அவன்: போய் வா என்று அவளை இரண்டு மாதத்திற்கு அனுப்பிவிட்டான்; அவள் தன் தோழிமார்களோடும் கூடப்போய், தன் கன்னிமையினிமித்தம் மலைகளின் மேல் துக்கங்கொண்டாடி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தற்கு அவன்: போய் வா என்று அவளை இரண்டு மாதத்திற்கு அனுப்பிவிட்டான்; அவள் தன் தோழிமார்களோடும் கூடப்போய், தன் கன்னிமையினிமித்தம் மலைகளின் மேல் துக்கங்கொண்டாடி,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இரண்டுமாதம் முடிந்தபின்பு, தன் தகப்பனிடத்திற்குத் திரும்பிவந்தாள்; அப்பொழுது அவன் பண்ணியிருந்த தன் பொருத்தனையின் படி அவளுக்குச் செய்தான்; அவள் புருஷனை அறியாதிருந்தாள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இரண்டுமாதம் முடிந்தபின்பு, தன் தகப்பனிடத்திற்குத் திரும்பிவந்தாள்; அப்பொழுது அவன் பண்ணியிருந்த தன் பொருத்தனையின் படி அவளுக்குச் செய்தான்; அவள் புருஷனை அறியாதிருந்தாள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தினிமித்தம் இஸ்ரவேலின் குமாரத்திகள் வருஷந்தோறும் போய், நாலு நாள் கீலேயாத்தியனான யெப்தாவின் குமாரத்தியைக்குறித்துப் புலம்புவது இஸ்ரவேலிலே வழக்கமாயிற்று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தினிமித்தம் இஸ்ரவேலின் குமாரத்திகள் வருஷந்தோறும் போய், நாலு நாள் கீலேயாத்தியனான யெப்தாவின் குமாரத்தியைக்குறித்துப் புலம்புவது இஸ்ரவேலிலே வழக்கமாயிற்ற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இஸ்ரவேலின்மேல் யுத்தம் பண்ணும்போது கீலேயாத்தின் மூப்பர் யெப்தாவைத் தோப்தேசத்திலிருந்து அழைத்துவரப்போய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ெப்தாவை நோக்கி: நீ வந்து, நாங்கள் அம்மோன் புத்திரரோடு யுத்தம் பண்ண எங்கள் சேனாபதியாயிருக்க வேண்டும் என்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0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నము అమ్మోనీయులతో యుద్ధము చేయుదమని యెఫ్తాతో చెప్ప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అందుకు యెఫ్తామీరు నాయందు పగపట్టి నా తండ్రి యింటనుండి నన్ను తోలివేసితిరే. ఇప్పుడు మీకు కలిగి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శ్రమలో మీరు నాయొద్దకు రానేల? అని గిలాదు పెద్దల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అప్పుడు గిలాదు పెద్దలు అందుచేతనే మేము నీయొద్దకు మళ్లి వచ్చితివిు; నీవు మాతోకూడ వచ్చి అమ్మోనీయుల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ుద్ధముచేసిన యెడల, గిలాదు నివాసులమైన మా అందరిమీద నీవు అధికారి వవుదువని యెఫ్తాతో అ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అందుకు యెఫ్తా అమ్మోనీయులతో యుద్ధము చేయుటకు మీరు నన్ను గిలాదుకు తిరిగి తీసికొని పోయినమీదట యెహోవ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ిని నా చేతి కప్పగించిన యెడల నేనే మీకు ప్రధా నుడనవుదునా? అని గిలాదు పెద్దల నడుగ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గిలాదు పెద్దలునిశ్చయముగా మేము నీ మాటచొప్పున చేయు దుము; యెహోవా మన యుభయుల మధ్యను సాక్షి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ఉండునుగాకని యెఫ్తాతో అ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కాబట్టి యెఫ్తా గిలాదు పెద్దలతోకూడ పోయినప్పుడు జనులు తమకు ప్రధానుని గాను అధిపతినిగాను అత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గిలాదువాడైన యెఫ్తా పరాక్రమముగల బలాఢ్యుడు. అతడు వేశ్య కుమారుడు; గిలాదు యెఫ్తాను క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యమించు కొనిరి. అప్పుడు యెఫ్తా మిస్పాలో యెహోవా సన్నిధిని తన సంగతి యంతయు వినిప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యెఫ్తా అమ్మోనీయుల రాజునొద్దకు దూతలనుపంపినాకును నీకును మధ్య ఏమి జరిగినందున నీవు నా దేశము మీద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ుద్ధమునకు వచ్చియున్నావని యడుగ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అమ్మోనీయుల రాజుఇశ్రాయేలీయులు ఐగుప్తులోనుండి వచ్చినప్పుడు వారు అర్నోను మొదలుకొని యబ్బోకు వరక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ొర్దానువరకును నా దేశము ఆక్రమించుకొని నందుననే నేను వచ్చియున్నాను. కాబట్టి మనము సమా ధానము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ుండునట్లు ఆ దేశములను మరల మాకప్పగించు మని యెఫ్తా పంపిన దూతలతో సమాచారము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అంతట యెఫ్తా మరల అమ్మోనీయుల రాజునొద్దకు దూత లను పంపి యిట్లనె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యెఫ్తా సెలవిచ్చినదేమనగాఇశ్రాయేలీయులు మోయాబు దేశమునైనను అమ్మోనీయుల దేశమునైనను ఆక్రమించుకొన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ఇశ్రాయేలీయులు ఐగుప్తులోనుండి వచ్చుచుండగా వారు ఎఱ్ఱసముద్రము వరకు అరణ్యములో నడిచి కాదేషున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గిలాదు భార్య అతనికి కుమారులను కనగా వారు పెద్ద వారై యెఫ్తాతోనీవు అన్యస్త్రీకి పుట్టిన వాడవు గను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అప్పుడు ఇశ్రాయేలీయులు ఎదోము రాజునొద్దకు దూతలను పంపంపీ­ నీ దేశము గుండ పోవుటకు దయచేసి నా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ెలవిమ్మని యడుగగా, ఎదోమురాజు ఒప్పుకొనలేదు. వారు మోయాబు రాజునొద్దకు అట్టి వర్తమానమే పంపిరి గ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డునునేను సెలవియ్యనని చెప్పెను. అప్పుడు ఇశ్రా యేలీయులు కాదేషులో నివసిం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తరువాత వారు అరణ్యప్రయాణముచేయుచు ఎదోమీయులయొక్కయు మోయాబీయులయొక్కయు దేశముల చుట్టు తిరిగి, మోయాబున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ూర్పు దిక్కున కనాను దేశమందు ప్రవేశించి అర్నోను అద్దరిని దిగిరి. వారు మోయాబు సరి హద్దు లోపల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ోలేదు. అర్నోను మోయాబునకు సరి హద్దు గద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మరియు ఇశ్రాయేలీయులు అమోరీయుల రాజైన సీహోనను హెష్బోను రాజునొద్దకు దూతలను పంపినీ దేశముగుండ మ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్థలమునకు మేము పోవునట్లు దయచేసి సెలవిమ్మని అతనియొద్ద మనవిచేయ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సీహోను ఇశ్రాయేలీయులను నమ్మక, తన దేశములో బడి వెళ్లనియ్యక, తన జనులనందరిని సమకూర్చుకొని యాహసు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ిగి ఇశ్రా యేలీయులతో యుద్ధము 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న తండ్రియింట నీకు స్వాస్థ్యము లేద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అప్పుడు ఇశ్రాయేలీ యుల దేవుడైన యెహోవా ఆ సీహోనును అతని సమస్త జనమును ఇశ్రాయేలీయుల చేతి కప్పగిం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ు ఆ జనమును హతముచేసిన తరువాత ఆ దేశనివాసులైన అమోరీయుల దేశమంతయు స్వాధీనపరచుకొ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అర్నోను నది మొదలుకొని యబ్బోకువరకును అరణ్యము మొదలుకొని యొర్దానువరకును అమోరీయుల ప్రాంతములన్నిట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్వాధీనపరచుకొ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కాబట్టి ఇశ్రాయేలీయుల దేవుడైన యెహోవా అమోరీయులను తన జనులయెదుట నిలువ కుండ తోలివేసిన తరువాత నీవ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నిని స్వతంత్రించుకొందువ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​స్వాధీన పరచుకొనుటకు కెమోషను నీ దేవత నీకిచ్చిన దానిని నీవనుభవించుచున్నావుగదా? మా దేవుడైన యెహోవ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ా యెదుటనుండి యెవరిని తోలివేయునో వారి స్వాస్థ్యమును మేము స్వాధీనపరచుకొందు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మోయాబు రాజైన సిప్పోరు కుమారుడగు బాలాకుకంటె నీవు ఏమాత్రమును అధికుడవు కావుగదా? అతడు ఇశ్ర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ేలీయులతో ఎప్పుడైనను కలహించెనా? ఎప్పుడైనను వారితో యుద్ధము చేసెన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​యెఫ్తా తన సహోదరులయొద్దనుండి పారిపోయి టోబు దేశమున నివ సింపగా అల్లరిజనము యెఫ్తాయొద్దకు వచ్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ఇశ్రాయేలీయులు హెప్బోను లోను దాని ఊరులలోను అరోయేరులోను దాని ఊరుల లోను అర్నోను తీరము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ట్టణములన్నిటిలోను మూడు వందల సంవత్సరములనుండి నివసించుచుండగా ఆ కాలమున నీవేల వాటిని పట్టుకొనలేద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ఇట్లుండగా నేను నీ యెడల తప్పు చేయలేదు గాని నీవు నామీదికి యుద్ధమునకు వచ్చుట వలన నాయెడల దోష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యుచున్నావు. న్యాయాధి పతియైన యెహోవా నేడు ఇశ్రాయేలీయులకును అమ్మోనీ యులకును న్యాయము తీర్చును గా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అయితే అమ్మోనీ యులరాజు యెఫ్తా తనతో చెప్పిన మాటలకుఒప్పుకొన 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యెహోవా ఆత్మ యెఫ్తామీదికి రాగా అతడు గిలాదు లోను మనష్షేలోను సంచరించుచు, గిలాదు మిస్పే లో సంచరిం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ిలాదు మిస్పేనుండి అమ్మోనీయుల యొద్దకు సాగ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అప్పుడు యెఫ్తా యెహోవాకు మ్రొక్కు కొనెను, ఎట్లనగానీవు నా చేతికి అమ్మోనీయులను నిశ్చ యము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ప్పగించినయెడ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​నేను అమ్మోనీయులయొద్ద నుండి క్షేమముగా తిరిగివచ్చునప్పుడు, నన్ను ఎదుర్కొను టకు నా యింట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నితో కూడ సంచరించుచ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్వారమునుండి బయలుదేరి వచ్చునదేదో అది యెహోవాకు ప్రతిష్ఠితమగును; మరియు దహన బలిగా దాని నర్పించెద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అప్పుడుయెఫ్తా అమ్మోనీయులతో యుద్ధము చేయుటకు వారియొద్దకు సాగిపోయినప్పుడు యెహోవా అతనిచేత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ినప్ప గించెను గనుక అతడు వార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అనగా అరోయేరు మొదలుకొని మిన్నీతుకు వచ్చువరకు ఆబేల్కెరా మీమువరకును ఇరువది పట్టణముల వారిని నిశ్శే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ుగా హతముచేసెను. అట్లు అమ్మోనీయులు ఇశ్రాయేలీయుల యెదుట నిలువకుండ అణచి వేయబ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యెఫ్తా మిస్పాలోనున్న తన యింటికి వచ్చినప్పుడు అతని కుమార్తె తంబురలతోను నాట్యముతోను బయలు దేర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నిని ఎదుర్కొనెను. ఆమె గాక అతనికి మగ సంతానమేగాని ఆడుసంతానమేగాని 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కాబట్టి అతడు ఆమెను చూచి, తన బట్టలను చింపు కొని అయ్యో నా కుమారీ, నీవు నన్ను బహుగా క్రుంగచేసితివ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వు నన్ను తల్లడింపచేయువారిలో ఒకతెవైయున్నావు; నేను యెహోవాకు మాట యిచ్చియున్నాను గనుక వెనుకతీయ లేన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ఆమెనా తండ్రీ, యెహోవాకు మాట యిచ్చి యుంటివా? నీ నోటినుండి బయలుదేరిన మాట చొప్పున నాకు చేయుమ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కొంతకాలమైన తరువాత అమ్మోనీయులు ఇశ్రాయేలీ యులతో యుద్ధము చేయ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ెహోవా నీ శత్రువులైన అమ్మోనీ యులమీద పగతీర్చుకొని యున్నాడని అతనితో 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మరియు ఆమెనాకొరకు చేయవలసినదేదనగా రెండు నెలలవరకు నన్ను విడువుము, నేనును నా చెలికత్తెలును పోయ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ొండలమీద ఉండి, నా కన్యాత్వమునుగూర్చి ప్రలాపించెదనని తండ్రితో చెప్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అతడు పొమ్మని చెప్పి రెండు నెలలవరకు ఆమెను పోనిచ్చెను గనుక ఆమె తన చెలికత్తెలతో కూడ పోయి కొండలమీ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న కన్యా త్వమునుగూర్చి ప్రలాప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ఆ రెండు నెలల అంత మున ఆమె తన తండ్రియొద్దకు తిరిగిరాగా అతడు తాను మ్రొక్కుకొనిన మ్రొక్కుబడిచొప్పు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మెకు 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ఆమె పురుషుని ఎరుగనేలేదు. ప్రతి సంవత్సరమున ఇశ్రా యేలీయుల కుమార్తెలు నాలుగు దినములు గిలాదుదేశస్థ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డైన యెఫ్తా కుమార్తెను ప్రసిద్ధిచేయుటకద్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అమ్మోనీయులు ఇశ్రా యేలీయులతో యుద్ధము చేసినందు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గిలాదు పెద్దలు టోబుదేశమునుండి యెఫ్తాను రప్పించుటకు పోయినీవు వచ్చి మాకు అధిపతివై యుండుము, అప్పు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2026-06-21T07:43:15Z</dcterms:created>
  <dcterms:modified xsi:type="dcterms:W3CDTF">2026-06-21T07:43:15Z</dcterms:modified>
  <dc:title>நியாயாதிபதிகள்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