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7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lessed Redeemer, full of compassion,
Great is Thy mercy, boundless and free; [favour,
Now in my weakness, seeking Thy favour,
Lord, I am coming closer to Thee.
Blessed Redeemer, wonderful Saviour,
Fountain of wisdom, Ancient of days,
Hope of the faithful,Light of all ages,
Jesus, my Saviour,Thee will I prais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lessed Redeemer, Thou art my Refuge,
Under Thy watch-care safe I shall be;
Gladly adoring, joyfully trusting,
Still I am coming closer to The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lessed Redeemer, gracious and tender,
Now and for ever dwell Thou in me ;
Thou, my Protector, Shield, and Defender,
Draw me and keep me closer to Th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2026-07-30T14:40:31Z</dcterms:created>
  <dcterms:modified xsi:type="dcterms:W3CDTF">2026-07-30T14:40:31Z</dcterms:modified>
  <dc:title>Hymn : 83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