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ொல்லை கஷ்டங்கள் சூழ்ந்திடும் துன்பம் துக்கம் வரும்
இன்பத்தில் துன்பம் நேர்ந்திடும் இருளாய்த் தோன்றும் எங்கும்
சோதனை வரும் வேளையில் சொற்கேட்கும் செவியிலே
பரத்திலிருந்து ஜெயம் வரும் பரன் உன்னைக் காக்க வல்லோ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வல்ல மீட்பர் உண்டெனக்கு காத்திடுவார் எ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ஐயமிருந்ததோர் காலத்தில் ஆவிக் குறைவால்தான்
மீட்பர் உதிர பெலத்தால் சத்துருவை வென்றேன்
என் பயம் யாவும் நீங்கிற்றே இயேசு கை தூக்கினார்
முற்றும் என்னுள்ளம் மாறிற்று இயேசென்னைக் காக்க வல்லோர் --- கா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 வந்தாலும் நம்புவேன் என் நேச மீட்பரை
யார் கைவிட்டாலும் பின் செல்வேன் எனது இயேசுவை
அகல ஆழ உயரமாய் எவ்வளவன்பு கூர்ந்தார்
என்ன துன்பங்கள் வந்தாலும் என்னைக் கைவிடமாட்டார் --- கா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2026-09-15T13:10:39Z</dcterms:created>
  <dcterms:modified xsi:type="dcterms:W3CDTF">2026-09-15T13:10:39Z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