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மரித்தேன் ஆனாலும் சதா காலமும்
உயிரோடெழுந்தேன் இதோ
ஜீவிக்கிறேன் என்றாரே - இயேசு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ே! கெம்பீரி! சாலேமே! நீ ஸ்தோத்தரி
துதியே கனமே மகிமை செலுத்து! (2)
என் மீட்பர் உயிரோடிருக்கின்றார்! ஆமென் அல்லேலூயா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க்கு மாறாதவரே  இயேசு
சொல் தவறாதவரே
சொன்னபடி அன்று உயிர்த்தெழுந்தாரே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த்த திருச்சபையே பறை
சாற்றிடு நற்செய்தியை
சாவையும், பேயையும், நோயையும் ஜெயித்தார்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லகர் வாயினிலே - துதி
பாடல்கள் முழங்குதே
போற்றிப் பாடும் வாயை அடக்கக் கூடாதே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ள்ளினோம் ஆகாதென்றே - ஆனார்
தலைக்கு மூலைக்கல்லாய்
ஸ்திரமாய் கர்த்தர் மேல் வாழ்க்கையைக் கட்டுவோம்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றாடகம் என்னுடன் - பேசி
அன்பாய் விசாரிக்கின்றார்
என்னோடு ஜீவிக்க இயேசு உயிர்த்தாரே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ம்பிக்கையுள்ள வல்ல - ஜீவ
நல்ல மார்க்கமிதுவே
நாமும் உயிர்த்து நம் கர்த்தரைச் சேருவோம் --- சீயோ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2026-07-30T17:13:45Z</dcterms:created>
  <dcterms:modified xsi:type="dcterms:W3CDTF">2026-07-30T17:13:45Z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