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5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லியின் ரத்தம் வெள்ள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ய்ந்தாலும், பாவத்த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விர்த்தி செய்து சுத்த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ட்சிக்கமாட்டாத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ான் குற்றவாளி, ஆகைய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பேரில் கோப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த்திருந்து சாபத்த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தல் நியாயம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னால் என் பாவம் சுமந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ட்சகர் மரித்தார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வ்வண்ணமாக, கர்த்தர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த்தால் தலை குனிந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ஆவியை விட்டார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இப்போதும் பரலோகத்த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ுதல் செய்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திவ்விய சந்நிதானத்த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ினைக்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இவ்வண்ணமாக, கர்த்தர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ணங்குவேன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ீதி இயேசுகிறிஸ்துவ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ப் பற்றினேன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ணங்குவேன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ீக ஈவைப் பெற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டென்ன தருவேன்?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நேக காணிக்கைகள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ோபம் மாறுமோ?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ுண்ணிய கிரியை செய்வத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ாட்சம் வைப்பீரோ?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2026-07-31T16:11:36Z</dcterms:created>
  <dcterms:modified xsi:type="dcterms:W3CDTF">2026-07-31T16:11:36Z</dcterms:modified>
  <dc:title>துதிப் பாடல்கள் : 861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