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ியின் ரத்தம் வெள்ள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ாலும், பாவ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விர்த்தி செய்து சுத்த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ிக்கமாட்டாத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குற்றவாளி, ஆகை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ேரில் கோப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ிருந்து சாப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தல் நியாயம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னால் என் பாவம் சும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கர் மரித்தார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வ்வண்ணமாக, கர்த்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ால் தலை குன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ஆவியை விட்டா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ப்போதும் பரலோக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தல் செய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வ்விய சந்நிதான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னை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வ்வண்ணமாக, கர்த்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ணங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ீதி இயேசுகிறிஸ்து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ப் பற்றின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ணங்குவ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ஈவைப் பெற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ென்ன தருவேன்?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நேக காணிக்கைகள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ோபம் மாறுமோ?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ுண்ணிய கிரியை செய்வ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ாட்சம் வைப்பீரோ?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2026-09-15T16:24:03Z</dcterms:created>
  <dcterms:modified xsi:type="dcterms:W3CDTF">2026-09-15T16:24:03Z</dcterms:modified>
  <dc:title>துதிப் பாடல்கள் : 861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