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வல்ல தேவன் வாழ்வில் நாயகனே 
வாழ்வில் நாயகனே - நம் 
தாழ்வில் நாய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கும் வழியைக் காட்டி நல்ல
போதனை செய்வார் – ஏகும் சுத்தர்
மீது கண்கள் இருத்தி நடத்துவார்
இயேசு திருத்தி நடத்த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தை நோய்கள் வன்துன்பங்கள்
வருத்திய போதும் – பாதையில்
நாம் சோர்ந்திடாமல் பலப்படுத்திடுவார்
இயேசு திடப்படு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டானாலும் மேடானாலும் கடந்து
சென்றிடுவோம் – பாடானாலும்
பாடிச் செல்வோம் பரவசமுடனே
இயேசு பரன் தான் நம்முட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2026-07-31T14:00:24Z</dcterms:created>
  <dcterms:modified xsi:type="dcterms:W3CDTF">2026-07-31T14:00:24Z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