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presProps" Target="presProps.xml"/>
  <Relationship Id="rId49" Type="http://schemas.openxmlformats.org/officeDocument/2006/relationships/viewProps" Target="viewProps.xml"/>
  <Relationship Id="rId5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 ரேகாபியருடைய வீட்டுக்குப் போய், அவர்களோடே பேசி, அவர்களைக் கர்த்தருடைய ஆலயத்தின் அறைகளில் ஒன்றிலே அழைத்துவந்து, அவர்களுக்குத் திராட்சரசம் குடிக்கக் கொடு என்றார்.]]></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 ரேகாபியருடைய வீட்டுக்குப் போய், அவர்களோடே பேசி, அவர்களைக் கர்த்தருடைய ஆலயத்தின் அறைகளில் ஒன்றிலே அழைத்துவந்து, அவர்களுக்குத் திராட்சரசம் குடிக்கக் கொடு என்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தோ, நான் அவர்களிடத்தில் பேசியும் அவர்கள் கேளாமலும், நான் அவர்களை நோக்கிக் கூப்பிட்டும் அவர்கள் மறுஉத்தரவு கொடாமலும் போனபடியினாலும், யூதாவின்மேலும் எருசலேமின் குடிகள் எல்லாரின்மேலும் நான் அவர்களுக்கு விரோதமாகச் சொன்ன எல்லாத் தீங்கையும் வரப்பண்ணுவேன் என்று இஸ்ரவேலின் தேவனும் சேனைகளின் தேவனுமாகிய கர்த்தர் சொல்லுகிறார் என்று சொல் என்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தோ, நான் அவர்களிடத்தில் பேசியும் அவர்கள் கேளாமலும், நான் அவர்களை நோக்கிக் கூப்பிட்டும் அவர்கள் மறுஉத்தரவு கொடாமலும் போனபடியினாலும், யூதாவின்மேலும் எருசலேமின் குடிகள் எல்லாரின்மேலும் நான் அவர்களுக்கு விரோதமாகச் சொன்ன எல்லாத் தீங்கையும் வரப்பண்ணுவேன் என்று இஸ்ரவேலின் தேவனும் சேனைகளின் தேவனுமாகிய கர்த்தர் சொல்லுகிறார் என்று சொல் என்றா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தோ, நான் அவர்களிடத்தில் பேசியும் அவர்கள் கேளாமலும், நான் அவர்களை நோக்கிக் கூப்பிட்டும் அவர்கள் மறுஉத்தரவு கொடாமலும் போனபடியினாலும், யூதாவின்மேலும் எருசலேமின் குடிகள் எல்லாரின்மேலும் நான் அவர்களுக்கு விரோதமாகச் சொன்ன எல்லாத் தீங்கையும் வரப்பண்ணுவேன் என்று இஸ்ரவேலின் தேவனும் சேனைகளின் தேவனுமாகிய கர்த்தர் சொல்லுகிறார் என்று சொல் என்றா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நான் அபசினியாவின் குமாரனாகிய எரேமியாவுக்கு மகனான யசினியாவையும், அவனுடைய சகோதரரையும், அவனுடைய குமாரர் எல்லாரையும், ரேகாபியருடைய குடும்பத்தார் அனைவரையும் அழைத்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நான் அபசினியாவின் குமாரனாகிய எரேமியாவுக்கு மகனான யசினியாவையும், அவனுடைய சகோதரரையும், அவனுடைய குமாரர் எல்லாரையும், ரேகாபியருடைய குடும்பத்தார் அனைவரையும் அழைத்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கர்த்தருடைய ஆலயத்திலே பிரபுக்களுடைய அறையின் அருகேயும், வாசலைக்காக்கிற சல்லூமின் குமாரனாகிய மாசெயாவினுடைய அறையின்மேலுமுள்ள இத்தலியாவின் குமாரனும் தேவனுடைய மனுஷனுமாகிய ஆனான் என்னும் புத்திரருடைய அறையிலே அவர்களைக் கூட்டிக்கொண்டுவந்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கர்த்தருடைய ஆலயத்திலே பிரபுக்களுடைய அறையின் அருகேயும், வாசலைக்காக்கிற சல்லூமின் குமாரனாகிய மாசெயாவினுடைய அறையின்மேலுமுள்ள இத்தலியாவின் குமாரனும் தேவனுடைய மனுஷனுமாகிய ஆனான் என்னும் புத்திரருடைய அறையிலே அவர்களைக் கூட்டிக்கொண்டுவந்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எரேமியா ரேகாபியருடைய குடும்பத்தாரை நோக்கி: நீங்கள் உங்கள் தகப்பனாகிய யோனதாபின் கட்டளைக்குக் கீழ்ப்படிந்து, அவனுடைய கற்பனைகளையெல்லாம் கைக்கொண்டு, அவன் உங்களுக்குக் கட்டளையிட்டபடியெல்லாம் செய்துவந்தீர்களென்று, இஸ்ரவேலின் தேவனாகிய கர்த்தர் சொல்லுகிறா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ங்கள் அந்நிய தேவர்களைச் சேவிக்கும்படி அவர்களை பின்பற்றாமல், அவனவன் தன் பொல்லாத வழியை விட்டுத் திரும்பி, உங்கள் நடக்கையைச் சீர்திருத்துங்கள், அப்பொழுது உங்களுக்கும் உங்கள் பிதாக்களுக்கும் நான் கொடுத்த தேசத்திலே குடியிருப்பீர்கள் என்று சொல்லி, தீர்க்கதரிசிகளாகிய என் ஊழியக்காரரையெல்லாம் நான் உங்களிடத்துக்கு ஏற்கனவே அனுப்பிக்கொண்டிருந்தும், நீங்கள் உங்கள் செவியைச் சாயாமலும் எனக்குக் கீழ்ப்படியாமலும்போனீ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எரேமியா ரேகாபியருடைய குடும்பத்தாரை நோக்கி: நீங்கள் உங்கள் தகப்பனாகிய யோனதாபின் கட்டளைக்குக் கீழ்ப்படிந்து, அவனுடைய கற்பனைகளையெல்லாம் கைக்கொண்டு, அவன் உங்களுக்குக் கட்டளையிட்டபடியெல்லாம் செய்துவந்தீர்களென்று, இஸ்ரவேலின் தேவனாகிய கர்த்தர் சொல்லுகிறார்.]]></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னும் எரேமியா ரேகாபியருடைய குடும்பத்தாரை நோக்கி: நீங்கள் உங்கள் தகப்பனாகிய யோனதாபின் கட்டளைக்குக் கீழ்ப்படிந்து, அவனுடைய கற்பனைகளையெல்லாம் கைக்கொண்டு, அவன் உங்களுக்குக் கட்டளையிட்டபடியெல்லாம் செய்துவந்தீர்களென்று, இஸ்ரவேலின் தேவனாகிய கர்த்தர் சொல்லுகிறா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திராட்சரசத்தினால் நிரப்பப்பட்ட குடங்களையும் கிண்ணங்களையும் ரேகாபியருடைய குடும்பத்தைச் சேர்ந்த புத்திரரின் முன்னே வைத்து, அவர்களை நோக்கி: திராட்சரசம் குடியுங்கள்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திராட்சரசத்தினால் நிரப்பப்பட்ட குடங்களையும் கிண்ணங்களையும் ரேகாபியருடைய குடும்பத்தைச் சேர்ந்த புத்திரரின் முன்னே வைத்து, அவர்களை நோக்கி: திராட்சரசம் குடியுங்கள் என்றே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லால் சகல நாட்களிலும் எனக்கு முன்பாக நிற்கத்தக்க புருஷன் ரேகாபின் குமாரனாகிய யோனதாபுக்கு இல்லாமற்போவதில்லையென்று இஸ்ரவேலின் தேவனாகிய சேனைகளின் கர்த்தர் சொல்லுகிறார்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லால் சகல நாட்களிலும் எனக்கு முன்பாக நிற்கத்தக்க புருஷன் ரேகாபின் குமாரனாகிய யோனதாபுக்கு இல்லாமற்போவதில்லையென்று இஸ்ரவேலின் தேவனாகிய சேனைகளின் கர்த்தர் சொல்லுகிறார்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 அவர்கள்: நாங்கள் திராட்சரசம் குடிக்கிறதில்லை; ஏனென்றால், ரேகாபின் குமாரனாகிய எங்களுடைய தகப்பன் யோனதாப், நீங்கள் பரதேசிகளாய்த் தங்குகிற தேசத்தில் நீடித்திருக்கும்படிக்கு,]]></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 அவர்கள்: நாங்கள் திராட்சரசம் குடிக்கிறதில்லை; ஏனென்றால், ரேகாபின் குமாரனாகிய எங்களுடைய தகப்பன் யோனதாப், நீங்கள் பரதேசிகளாய்த் தங்குகிற தேசத்தில் நீடித்திருக்கும்படிக்கு,]]></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ம் உங்கள் பிள்ளைகளும் என்றென்றைக்கும் திராட்சரசம் குடியாமலும், வீட்டைக்கட்டாமலும், விதையை விதையாமலும், திராட்சத்தோட்டத்தை நாட்டாமலும், அதைக் கையாளாமலும், உங்களுடைய எல்லா நாட்களிலும் கூடாரங்களிலே குடியிருப்பீர்களாக என்று எங்களுக்குக் கட்டளையிட்டா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ம் உங்கள் பிள்ளைகளும் என்றென்றைக்கும் திராட்சரசம் குடியாமலும், வீட்டைக்கட்டாமலும், விதையை விதையாமலும், திராட்சத்தோட்டத்தை நாட்டாமலும், அதைக் கையாளாமலும், உங்களுடைய எல்லா நாட்களிலும் கூடாரங்களிலே குடியிருப்பீர்களாக என்று எங்களுக்குக் கட்டளையிட்டா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ங்கள் அந்நிய தேவர்களைச் சேவிக்கும்படி அவர்களை பின்பற்றாமல், அவனவன் தன் பொல்லாத வழியை விட்டுத் திரும்பி, உங்கள் நடக்கையைச் சீர்திருத்துங்கள், அப்பொழுது உங்களுக்கும் உங்கள் பிதாக்களுக்கும் நான் கொடுத்த தேசத்திலே குடியிருப்பீர்கள் என்று சொல்லி, தீர்க்கதரிசிகளாகிய என் ஊழியக்காரரையெல்லாம் நான் உங்களிடத்துக்கு ஏற்கனவே அனுப்பிக்கொண்டிருந்தும், நீங்கள் உங்கள் செவியைச் சாயாமலும் எனக்குக் கீழ்ப்படியாமலும்போனீ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ம் உங்கள் பிள்ளைகளும் என்றென்றைக்கும் திராட்சரசம் குடியாமலும், வீட்டைக்கட்டாமலும், விதையை விதையாமலும், திராட்சத்தோட்டத்தை நாட்டாமலும், அதைக் கையாளாமலும், உங்களுடைய எல்லா நாட்களிலும் கூடாரங்களிலே குடியிருப்பீர்களாக என்று எங்களுக்குக் கட்டளையிட்டா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டியே எங்கள் எல்லா நாட்களிலும் நாங்களும் எங்கள் ஸ்திரீகளும் எங்கள் குமாரரும் எங்கள் குமாரத்திகளும் திராட்சரசம் குடியாமலு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நாங்கள் குடியிருக்க வீடுகளைக் கட்டாமலும் ரேகாபின் குமாரனாகிய எங்களுடைய தகப்பன் யோனதாபின் சத்தத்துக்குக் கீழ்ப்படிந்திருக்கிறோம்; எங்களுக்குத் திராட்சத்தோட்டமும் வயலும் விதைப்பாடுமில்லை.]]></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நாங்கள் குடியிருக்க வீடுகளைக் கட்டாமலும் ரேகாபின் குமாரனாகிய எங்களுடைய தகப்பன் யோனதாபின் சத்தத்துக்குக் கீழ்ப்படிந்திருக்கிறோம்; எங்களுக்குத் திராட்சத்தோட்டமும் வயலும் விதைப்பாடுமில்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கூடாரங்களில் குடியிருந்து, எங்கள் தகப்பனாகிய யோனதாப் எங்களுக்குக் கட்டளையிட்டபடியெல்லாம் கீழ்ப்படிந்து செய்து வந்தோ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கூடாரங்களில் குடியிருந்து, எங்கள் தகப்பனாகிய யோனதாப் எங்களுக்குக் கட்டளையிட்டபடியெல்லாம் கீழ்ப்படிந்து செய்து வந்தோ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னாலும் பாபிலோன் ராஜாவாகிய நேபுகாத்நேச்சார் இந்தத் தேசத்தில் வந்தபோது, நாம் கல்தேயருடைய இராணுவத்துக்கும் சீரியருடைய இராணுவத்துக்கும் தப்பும்படி எருசலேமுக்குப் போவோம் வாருங்கள் என்று சொன்னோம்; அப்படியே எருசலேமில் தங்கியிருக்கிறோம் என்றா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னாலும் பாபிலோன் ராஜாவாகிய நேபுகாத்நேச்சார் இந்தத் தேசத்தில் வந்தபோது, நாம் கல்தேயருடைய இராணுவத்துக்கும் சீரியருடைய இராணுவத்துக்கும் தப்பும்படி எருசலேமுக்குப் போவோம் வாருங்கள் என்று சொன்னோம்; அப்படியே எருசலேமில் தங்கியிருக்கிறோம் என்றா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னாலும் பாபிலோன் ராஜாவாகிய நேபுகாத்நேச்சார் இந்தத் தேசத்தில் வந்தபோது, நாம் கல்தேயருடைய இராணுவத்துக்கும் சீரியருடைய இராணுவத்துக்கும் தப்பும்படி எருசலேமுக்குப் போவோம் வாருங்கள் என்று சொன்னோம்; அப்படியே எருசலேமில் தங்கியிருக்கிறோம் என்றா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கர்த்தருடைய வார்த்தை எரேமியாவுக்கு உண்டாகி, அவ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ங்கள் அந்நிய தேவர்களைச் சேவிக்கும்படி அவர்களை பின்பற்றாமல், அவனவன் தன் பொல்லாத வழியை விட்டுத் திரும்பி, உங்கள் நடக்கையைச் சீர்திருத்துங்கள், அப்பொழுது உங்களுக்கும் உங்கள் பிதாக்களுக்கும் நான் கொடுத்த தேசத்திலே குடியிருப்பீர்கள் என்று சொல்லி, தீர்க்கதரிசிகளாகிய என் ஊழியக்காரரையெல்லாம் நான் உங்களிடத்துக்கு ஏற்கனவே அனுப்பிக்கொண்டிருந்தும், நீங்கள் உங்கள் செவியைச் சாயாமலும் எனக்குக் கீழ்ப்படியாமலும்போனீ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ஸ்ரவேலின் தேவனாகிய சேனைகளின் கர்த்தர் உரைக்கிறது என்னவென்றால், நீ போய், யூதாவின் மனுஷரையும் எருசலேமின் குடிகளையும் நோக்கி: நீங்கள் என் வார்த்தைகளைக் கேட்டு, புத்தியை ஏற்றுக்கொள்ளுகிறதிலையோ என்று கர்த்தர் சொல்லுகிறார்.]]></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ஸ்ரவேலின் தேவனாகிய சேனைகளின் கர்த்தர் உரைக்கிறது என்னவென்றால், நீ போய், யூதாவின் மனுஷரையும் எருசலேமின் குடிகளையும் நோக்கி: நீங்கள் என் வார்த்தைகளைக் கேட்டு, புத்தியை ஏற்றுக்கொள்ளுகிறதிலையோ என்று கர்த்தர் சொல்லுகிறார்.]]></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ஸ்ரவேலின் தேவனாகிய சேனைகளின் கர்த்தர் உரைக்கிறது என்னவென்றால், நீ போய், யூதாவின் மனுஷரையும் எருசலேமின் குடிகளையும் நோக்கி: நீங்கள் என் வார்த்தைகளைக் கேட்டு, புத்தியை ஏற்றுக்கொள்ளுகிறதிலையோ என்று கர்த்தர் சொல்லுகிறார்.]]></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ட்சரசம் குடியாதபடிக்கு, ரேகாபின் குமாரனாகிய யோனதாப் தன் புத்திரருக்குக் கட்டளையிட்ட வார்த்தைகள் கைக்கொள்ளப்பட்டுவருகிறது; அவர்கள் இந்நாள்மட்டும் அதைக் குடியாமல் தங்கள் தகப்பனுடைய கட்டளைக்குக் கீழ்ப்படிகிறார்கள்; ஆனாலும் நான் உங்களுக்கு ஏற்கனவே சொல்லிக்கொண்டேயிருந்தும், எனக்குக் கீழ்ப்படியாமற்போனீர்கள்.]]></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ட்சரசம் குடியாதபடிக்கு, ரேகாபின் குமாரனாகிய யோனதாப் தன் புத்திரருக்குக் கட்டளையிட்ட வார்த்தைகள் கைக்கொள்ளப்பட்டுவருகிறது; அவர்கள் இந்நாள்மட்டும் அதைக் குடியாமல் தங்கள் தகப்பனுடைய கட்டளைக்குக் கீழ்ப்படிகிறார்கள்; ஆனாலும் நான் உங்களுக்கு ஏற்கனவே சொல்லிக்கொண்டேயிருந்தும், எனக்குக் கீழ்ப்படியாமற்போனீர்க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திராட்சரசம் குடியாதபடிக்கு, ரேகாபின் குமாரனாகிய யோனதாப் தன் புத்திரருக்குக் கட்டளையிட்ட வார்த்தைகள் கைக்கொள்ளப்பட்டுவருகிறது; அவர்கள் இந்நாள்மட்டும் அதைக் குடியாமல் தங்கள் தகப்பனுடைய கட்டளைக்குக் கீழ்ப்படிகிறார்கள்; ஆனாலும் நான் உங்களுக்கு ஏற்கனவே சொல்லிக்கொண்டேயிருந்தும், எனக்குக் கீழ்ப்படியாமற்போனீ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ங்கள் அந்நிய தேவர்களைச் சேவிக்கும்படி அவர்களை பின்பற்றாமல், அவனவன் தன் பொல்லாத வழியை விட்டுத் திரும்பி, உங்கள் நடக்கையைச் சீர்திருத்துங்கள், அப்பொழுது உங்களுக்கும் உங்கள் பிதாக்களுக்கும் நான் கொடுத்த தேசத்திலே குடியிருப்பீர்கள் என்று சொல்லி, தீர்க்கதரிசிகளாகிய என் ஊழியக்காரரையெல்லாம் நான் உங்களிடத்துக்கு ஏற்கனவே அனுப்பிக்கொண்டிருந்தும், நீங்கள் உங்கள் செவியைச் சாயாமலும் எனக்குக் கீழ்ப்படியாமலும்போனீ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ப்போதும் ரேகாபின் குமாரனாகிய யோனதாபின் புத்திரர் தங்கள் தகப்பன் தங்களுக்குக் கட்டளையிட்ட கற்பனையைக் கைக்கொண்டிருக்கும்போது, இந்த ஜனங்கள் எனக்குக் கீழ்ப்படியாமற்போனபடியினாலு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ப்போதும் ரேகாபின் குமாரனாகிய யோனதாபின் புத்திரர் தங்கள் தகப்பன் தங்களுக்குக் கட்டளையிட்ட கற்பனையைக் கைக்கொண்டிருக்கும்போது, இந்த ஜனங்கள் எனக்குக் கீழ்ப்படியாமற்போனபடியினாலு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யாவின் குமாரனாகிய யோயாக்கீம் என்னும் யூதா ராஜாவின் நாட்களில் எரேமியாவுக்குக் கர்த்தரால் உண்டான வார்த்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யாவின் குமாரனாகிய யோயாக்கீம் என்னும் யூதா ராஜாவின் நாட்களில் எரேமியாவுக்குக் கர்த்தரால் உண்டான வார்த்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6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3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നീ രേഖാബ്യഗൃഹത്തിന്റെ അടുക്കൽ ചെന്നു അവരോടു സംസാരിച്ചു അവരെ യഹോവയുടെ ആലയത്തിന്റെ ഒരു മുറിയി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ണ്ടുവന്നു അവർക്കു വീഞ്ഞുകുടിപ്പാൻ കൊടു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അതുകൊണ്ടു യിസ്രായേലിന്റെ ദൈവമായി സൈന്യങ്ങളുടെ ദൈവമായ യഹോവ ഇപ്രകാരം അരുളിച്ചെയ്യുന്നു: ഞാ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റഞ്ഞിട്ടും അവർ കേൾക്കയോ വിളിച്ചിട്ടും അവർ ഉത്തരം പറകയോ ചെയ്യായ്കകൊണ്ടു, ഞാൻ യെഹൂദയുടെ മേ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രൂശലേമിലെ സകലനിവാസികളുടെ മേലും ഞാൻ അവർക്കു വിധിച്ചിരിക്കുന്ന അനർത്ഥമൊക്കെയും വരുത്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അങ്ങനെ ഞാൻ ഹബസിന്യാവിന്റെ മകനായ യിരെമ്യാവിന്റെ മകൻ യയസന്യാവെയും അവന്റെ സഹോദരന്മാരെയും അവന്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കലപുത്രന്മാരെയും രേഖാബ്യഗൃഹം മുഴുവനെയും കൂട്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യഹോവയുടെ ആലയത്തിൽ പ്രഭുക്കന്മാരുടെ മുറിക്കരികെ ശല്ലൂമിന്റെ മകനായ വാതിൽ കാവൽക്കാരൻ മയസേയാവിന്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റിക്കു മീതെ ഇഗ്ദല്യാവിന്റെ മകനും ദൈവപുരുഷനുമായ ഹാനാന്റെ പുത്രന്മാരുടെ മുറിയിൽ കൊണ്ടുവ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പിന്നെ യിരെമ്യാവു രേഖാബ്യഗൃഹത്തോടു പറഞ്ഞതു: യിസ്രായേലിന്റെ ദൈവമായ സൈന്യങ്ങളുടെ യഹോവ ഇപ്രകാ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നിങ്ങൾ ഓരോരുത്തൻ താന്താന്റെ ദുർമ്മാർഗ്ഗം വിട്ടുതിരിഞ്ഞു നിങ്ങളുടെ പ്രവൃത്തികളെ നന്നാക്കുവി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രുളിച്ചെയ്യുന്നു. നിങ്ങൾ നിങ്ങളുടെ പിതാവായ യോനാദാബിന്റെ കല്പന പ്രാണിച്ചു അവന്റെ ആജ്ഞയൊ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നുസരിച്ചു അവൻ കല്പിച്ചതുപോലെ ഒക്കെയും ചെയ്തിരിക്കകൊണ്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പിന്നെ ഞാൻ, രേഖാബ്യഗൃഹക്കാരുടെ മുമ്പിൽ വീഞ്ഞു നിറെച്ച കുടങ്ങളും പാനപാത്രങ്ങളും വെച്ചു അവരോ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ഞ്ഞു കുടിപ്പിൻ എന്നു പറ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എന്റെ മുമ്പാകെ നില്പാൻ രേഖാബിന്റെ മകനായ യോനാദാബിന്നു ഒരു പുരുഷൻ ഒരിക്കലും ഇല്ലാതെ വരികയി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എന്നു യിസ്രായേലിന്റെ ദൈവമായ യഹോവ അരുളിച്ചെയ്യു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അതിന്നു അവർ പറഞ്ഞതു: ഞങ്ങൾ വീഞ്ഞു കുടിക്കയില്ല; രേഖാബിന്റെ മകനായി ഞങ്ങളുടെ പിതാവായ യോനാദാ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ഞങ്ങളോടു: നിങ്ങൾ ചെന്നു പാർക്കുന്ന ദേശത്തു ദീർഘയുസ്സോടെ ഇരിക്കേണ്ട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നിങ്ങളും നിങ്ങളുടെ മക്കളും ഒരിക്കലും വീഞ്ഞു കുടിക്കരുതു; വീടു പണിയരുതു; വിത്തു വിതെക്കരു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ന്തിരിത്തോട്ടം ഉണ്ടാക്കരുതു; ഈവക ഒന്നും നിങ്ങൾക്കുണ്ടാകയുമരുതു; നിങ്ങൾ ജീവപര്യന്തം കൂടാരങ്ങളി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ന്യദേവന്മാരോടു ചേർന്നു അവരെ സേവിക്കരുതു; അപ്പോൾ ഞാൻ നിങ്ങൾക്കും നിങ്ങളുടെ പിതാക്കന്മാർക്കും 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ർക്കേണം എന്നിങ്ങനെ കല്പിച്ചി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അങ്ങനെ ഞങ്ങളും ഭാര്യമാരും പുത്രന്മാരും പുത്രിമാരും ഞങ്ങളുടെ ജീവകാലത്തൊരിക്കലും വീഞ്ഞു കുടി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പാർപ്പാൻ വീടു പണികയോ ചെയ്യാതെ രേഖാബിന്റെ മകനായി ഞങ്ങളുടെ പിതാവായ യോനാദാബ് ഞങ്ങളോടു കല്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കലത്തിലും അവന്റെ വാക്കു കേട്ടനുസരിച്ചുവരുന്നു; ഞങ്ങൾക്കു മുന്തിരിത്തോട്ടവും വയലും വിത്തും ഇ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ഞങ്ങൾ കൂടാരങ്ങളിൽ പാർത്തു, ഞങ്ങളുടെ പിതാവായ യോനാദാബ് ഞങ്ങളോടു കല്പിച്ചതുപോലെ ഒ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നുസരിച്ചു നട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എന്നാൽ ബാബേൽരാജാവായ നെബൂഖദ്നേസർ ദേശത്തെ ആക്രമിച്ചപ്പോൾ ഞങ്ങൾ: വരുവിൻ കല്ദയരുടെ സൈന്യത്തിന്റെ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രാമ്യരുടെ സൈന്യത്തിന്റെയും മുമ്പിൽനിന്നു നമുക്കു യെരൂശലേമിലേക്കു പോയ്ക്കളയാം എന്നു പറഞ്ഞു; അങ്ങ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ഞങ്ങൾ യെരൂശലേമിൽ പാർത്തുവരു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അപ്പോൾ യഹോവയുടെ അരുളപ്പാടു യിരെമ്യാവിന്നുണ്ടായതെന്തെന്നാ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ദേശത്തു നിങ്ങൾ വസിക്കുമെന്നിങ്ങനെ പ്രവാചകന്മാരായ എന്റെ സകലദാസന്മാരെയും ഞാൻ ഇടവിടാതെ നിങ്ങ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യിസ്രായേലിന്റെ ദൈവമായ സൈന്യങ്ങളുടെ യഹോവ ഇപ്രകാരം അരുളിച്ചെയ്യുന്നു: നീ ചെ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പുരുഷന്മാരോടും യെരൂശലേംനിവാസികളോടും പറയേണ്ടതു: എന്റെ വചനങ്ങളെ അനുസരിക്കേണ്ടതിന്നു നിങ്ങൾ]]></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ബോധനം കൈാക്കൊള്ളുന്നില്ലയോ? എന്നു യഹോവയുടെ അരുളപ്പാ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രേഖാബിന്റെ മകനായ യോനാദാബ് തന്റെ പുത്രന്മാരോടു വീഞ്ഞു കുടിക്കരുതെന്നു കല്പിച്ചതു അവർ]]></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വർത്തിക്കുന്നു; അവർ പിതാവിന്റെ കല്പന പ്രമാണിച്ചു ഇന്നുവരെ കുടിക്കാതെ ഇരിക്കുന്നു; എന്നാൽ ഞാ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ഇടവിടാതെ നിങ്ങളോടു സംസാരിച്ചിട്ടും നിങ്ങൾ എന്നെ അനുസരിച്ചിട്ടി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ടുക്കൽ അയച്ചു പറയിച്ചിട്ടും നിങ്ങൾ ചെവി ചായിക്കയോ എന്റെ വാക്കു കേട്ടനുസരിക്കയോ ചെയ്തിട്ടി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രേഖാബിന്റെ മകനായ യോനാദാബിന്റെ പുത്രന്മാർ അവരുടെ പിതാവു കല്പിച്ച കല്പന പ്രമാണിച്ചിരിക്കുന്നു; 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ജനമോ, എന്റെ വാക്കു കേട്ടനുസരിച്ചിട്ടി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യോശീയാവിന്റെ മകനായി യെഹൂദാരാജാവായ യെഹോയാക്കീമിന്റെ കാലത്തു യിരെമ്യാവി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വയിങ്കൽനിന്നുണ്ടായ അരുളപ്പാടു എന്തെന്നാ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35]]></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2026-06-03T09:02:53Z</dcterms:created>
  <dcterms:modified xsi:type="dcterms:W3CDTF">2026-06-03T09:02:53Z</dcterms:modified>
  <dc:title>எரேமியா : 35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