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யாவின் குமாரனாகிய யோயாக்கீம் என்னும் யூதா ராஜாவின் நாட்களில் எரேமியாவுக்குக் கர்த்தரால் உண்டான வார்த்தை:]]></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யோசியாவின் குமாரனாகிய யோயாக்கீம் என்னும் யூதா ராஜாவின் நாட்களில் எரேமியாவுக்குக் கர்த்தரால் உண்டான வார்த்தை:]]></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 ரேகாபியருடைய வீட்டுக்குப் போய், அவர்களோடே பேசி, அவர்களைக் கர்த்தருடைய ஆலயத்தின் அறைகளில் ஒன்றிலே அழைத்துவந்து, அவர்களுக்குத் திராட்சரசம் குடிக்கக் கொடு என்றார்.]]></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 ரேகாபியருடைய வீட்டுக்குப் போய், அவர்களோடே பேசி, அவர்களைக் கர்த்தருடைய ஆலயத்தின் அறைகளில் ஒன்றிலே அழைத்துவந்து, அவர்களுக்குத் திராட்சரசம் குடிக்கக் கொடு என்றார்.]]></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நான் அபசினியாவின் குமாரனாகிய எரேமியாவுக்கு மகனான யசினியாவையும், அவனுடைய சகோதரரையும், அவனுடைய குமாரர் எல்லாரையும், ரேகாபியருடைய குடும்பத்தார் அனைவரையும் அழைத்து;]]></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நான் அபசினியாவின் குமாரனாகிய எரேமியாவுக்கு மகனான யசினியாவையும், அவனுடைய சகோதரரையும், அவனுடைய குமாரர் எல்லாரையும், ரேகாபியருடைய குடும்பத்தார் அனைவரையும் அழைத்து;]]></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நான் அபசினியாவின் குமாரனாகிய எரேமியாவுக்கு மகனான யசினியாவையும், அவனுடைய சகோதரரையும், அவனுடைய குமாரர் எல்லாரையும், ரேகாபியருடைய குடும்பத்தார் அனைவரையும் அழைத்து;]]></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கர்த்தருடைய ஆலயத்திலே பிரபுக்களுடைய அறையின் அருகேயும், வாசலைக்காக்கிற சல்லூமின் குமாரனாகிய மாசெயாவினுடைய அறையின்மேலுமுள்ள இத்தலியாவின் குமாரனும் தேவனுடைய மனுஷனுமாகிய ஆனான் என்னும் புத்திரருடைய அறையிலே அவர்களைக் கூட்டிக்கொண்டுவந்து,]]></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கர்த்தருடைய ஆலயத்திலே பிரபுக்களுடைய அறையின் அருகேயும், வாசலைக்காக்கிற சல்லூமின் குமாரனாகிய மாசெயாவினுடைய அறையின்மேலுமுள்ள இத்தலியாவின் குமாரனும் தேவனுடைய மனுஷனுமாகிய ஆனான் என்னும் புத்திரருடைய அறையிலே அவர்களைக் கூட்டிக்கொண்டுவந்து,]]></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கர்த்தருடைய ஆலயத்திலே பிரபுக்களுடைய அறையின் அருகேயும், வாசலைக்காக்கிற சல்லூமின் குமாரனாகிய மாசெயாவினுடைய அறையின்மேலுமுள்ள இத்தலியாவின் குமாரனும் தேவனுடைய மனுஷனுமாகிய ஆனான் என்னும் புத்திரருடைய அறையிலே அவர்களைக் கூட்டிக்கொண்டுவந்து,]]></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ப்போதும் ரேகாபின் குமாரனாகிய யோனதாபின் புத்திரர் தங்கள் தகப்பன் தங்களுக்குக் கட்டளையிட்ட கற்பனையைக் கைக்கொண்டிருக்கும்போது, இந்த ஜனங்கள் எனக்குக் கீழ்ப்படியாமற்போனபடியினாலும்.]]></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ராட்சரசத்தினால் நிரப்பப்பட்ட குடங்களையும் கிண்ணங்களையும் ரேகாபியருடைய குடும்பத்தைச் சேர்ந்த புத்திரரின் முன்னே வைத்து, அவர்களை நோக்கி: திராட்சரசம் குடியுங்கள் என்றே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ராட்சரசத்தினால் நிரப்பப்பட்ட குடங்களையும் கிண்ணங்களையும் ரேகாபியருடைய குடும்பத்தைச் சேர்ந்த புத்திரரின் முன்னே வைத்து, அவர்களை நோக்கி: திராட்சரசம் குடியுங்கள் என்றேன்.]]></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தற்கு அவர்கள்: நாங்கள் திராட்சரசம் குடிக்கிறதில்லை; ஏனென்றால், ரேகாபின் குமாரனாகிய எங்களுடைய தகப்பன் யோனதாப், நீங்கள் பரதேசிகளாய்த் தங்குகிற தேசத்தில் நீடித்திருக்கும்படிக்கு,]]></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தற்கு அவர்கள்: நாங்கள் திராட்சரசம் குடிக்கிறதில்லை; ஏனென்றால், ரேகாபின் குமாரனாகிய எங்களுடைய தகப்பன் யோனதாப், நீங்கள் பரதேசிகளாய்த் தங்குகிற தேசத்தில் நீடித்திருக்கும்படிக்கு,]]></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தற்கு அவர்கள்: நாங்கள் திராட்சரசம் குடிக்கிறதில்லை; ஏனென்றால், ரேகாபின் குமாரனாகிய எங்களுடைய தகப்பன் யோனதாப், நீங்கள் பரதேசிகளாய்த் தங்குகிற தேசத்தில் நீடித்திருக்கும்படிக்கு,]]></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நீங்களும் உங்கள் பிள்ளைகளும் என்றென்றைக்கும் திராட்சரசம் குடியாமலும், வீட்டைக்கட்டாமலும், விதையை விதையாமலும், திராட்சத்தோட்டத்தை நாட்டாமலும், அதைக் கையாளாமலும், உங்களுடைய எல்லா நாட்களிலும் கூடாரங்களிலே குடியிருப்பீர்களாக என்று எங்களுக்குக் கட்டளையிட்டார்.]]></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நீங்களும் உங்கள் பிள்ளைகளும் என்றென்றைக்கும் திராட்சரசம் குடியாமலும், வீட்டைக்கட்டாமலும், விதையை விதையாமலும், திராட்சத்தோட்டத்தை நாட்டாமலும், அதைக் கையாளாமலும், உங்களுடைய எல்லா நாட்களிலும் கூடாரங்களிலே குடியிருப்பீர்களாக என்று எங்களுக்குக் கட்டளையிட்டார்.]]></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டியே எங்கள் எல்லா நாட்களிலும் நாங்களும் எங்கள் ஸ்திரீகளும் எங்கள் குமாரரும் எங்கள் குமாரத்திகளும் திராட்சரசம் குடியாமலும்,]]></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டியே எங்கள் எல்லா நாட்களிலும் நாங்களும் எங்கள் ஸ்திரீகளும் எங்கள் குமாரரும் எங்கள் குமாரத்திகளும் திராட்சரசம் குடியாமலும்,]]></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நாங்கள் குடியிருக்க வீடுகளைக் கட்டாமலும் ரேகாபின் குமாரனாகிய எங்களுடைய தகப்பன் யோனதாபின் சத்தத்துக்குக் கீழ்ப்படிந்திருக்கிறோம்; எங்களுக்குத் திராட்சத்தோட்டமும் வயலும் விதைப்பாடுமில்லை.]]></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தோ, நான் அவர்களிடத்தில் பேசியும் அவர்கள் கேளாமலும், நான் அவர்களை நோக்கிக் கூப்பிட்டும் அவர்கள் மறுஉத்தரவு கொடாமலும் போனபடியினாலும், யூதாவின்மேலும் எருசலேமின் குடிகள் எல்லாரின்மேலும் நான் அவர்களுக்கு விரோதமாகச் சொன்ன எல்லாத் தீங்கையும் வரப்பண்ணுவேன் என்று இஸ்ரவேலின் தேவனும் சேனைகளின் தேவனுமாகிய கர்த்தர் சொல்லுகிறார் என்று சொல் என்றார்.]]></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ங்கள் கூடாரங்களில் குடியிருந்து, எங்கள் தகப்பனாகிய யோனதாப் எங்களுக்குக் கட்டளையிட்டபடியெல்லாம் கீழ்ப்படிந்து செய்து வந்தோம்.]]></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னாலும் பாபிலோன் ராஜாவாகிய நேபுகாத்நேச்சார் இந்தத் தேசத்தில் வந்தபோது, நாம் கல்தேயருடைய இராணுவத்துக்கும் சீரியருடைய இராணுவத்துக்கும் தப்பும்படி எருசலேமுக்குப் போவோம் வாருங்கள் என்று சொன்னோம்; அப்படியே எருசலேமில் தங்கியிருக்கிறோம் என்றார்க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னாலும் பாபிலோன் ராஜாவாகிய நேபுகாத்நேச்சார் இந்தத் தேசத்தில் வந்தபோது, நாம் கல்தேயருடைய இராணுவத்துக்கும் சீரியருடைய இராணுவத்துக்கும் தப்பும்படி எருசலேமுக்குப் போவோம் வாருங்கள் என்று சொன்னோம்; அப்படியே எருசலேமில் தங்கியிருக்கிறோம் என்றார்கள்.]]></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னாலும் பாபிலோன் ராஜாவாகிய நேபுகாத்நேச்சார் இந்தத் தேசத்தில் வந்தபோது, நாம் கல்தேயருடைய இராணுவத்துக்கும் சீரியருடைய இராணுவத்துக்கும் தப்பும்படி எருசலேமுக்குப் போவோம் வாருங்கள் என்று சொன்னோம்; அப்படியே எருசலேமில் தங்கியிருக்கிறோம் என்றார்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கர்த்தருடைய வார்த்தை எரேமியாவுக்கு உண்டாகி, அவர்,]]></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இஸ்ரவேலின் தேவனாகிய சேனைகளின் கர்த்தர் உரைக்கிறது என்னவென்றால், நீ போய், யூதாவின் மனுஷரையும் எருசலேமின் குடிகளையும் நோக்கி: நீங்கள் என் வார்த்தைகளைக் கேட்டு, புத்தியை ஏற்றுக்கொள்ளுகிறதிலையோ என்று கர்த்தர் சொல்லுகிறார்.]]></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இஸ்ரவேலின் தேவனாகிய சேனைகளின் கர்த்தர் உரைக்கிறது என்னவென்றால், நீ போய், யூதாவின் மனுஷரையும் எருசலேமின் குடிகளையும் நோக்கி: நீங்கள் என் வார்த்தைகளைக் கேட்டு, புத்தியை ஏற்றுக்கொள்ளுகிறதிலையோ என்று கர்த்தர் சொல்லுகிறார்.]]></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திராட்சரசம் குடியாதபடிக்கு, ரேகாபின் குமாரனாகிய யோனதாப் தன் புத்திரருக்குக் கட்டளையிட்ட வார்த்தைகள் கைக்கொள்ளப்பட்டுவருகிறது; அவர்கள் இந்நாள்மட்டும் அதைக் குடியாமல் தங்கள் தகப்பனுடைய கட்டளைக்குக் கீழ்ப்படிகிறார்கள்; ஆனாலும் நான் உங்களுக்கு ஏற்கனவே சொல்லிக்கொண்டேயிருந்தும், எனக்குக் கீழ்ப்படியாமற்போனீ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திராட்சரசம் குடியாதபடிக்கு, ரேகாபின் குமாரனாகிய யோனதாப் தன் புத்திரருக்குக் கட்டளையிட்ட வார்த்தைகள் கைக்கொள்ளப்பட்டுவருகிறது; அவர்கள் இந்நாள்மட்டும் அதைக் குடியாமல் தங்கள் தகப்பனுடைய கட்டளைக்குக் கீழ்ப்படிகிறார்கள்; ஆனாலும் நான் உங்களுக்கு ஏற்கனவே சொல்லிக்கொண்டேயிருந்தும், எனக்குக் கீழ்ப்படியாமற்போனீர்கள்.]]></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திராட்சரசம் குடியாதபடிக்கு, ரேகாபின் குமாரனாகிய யோனதாப் தன் புத்திரருக்குக் கட்டளையிட்ட வார்த்தைகள் கைக்கொள்ளப்பட்டுவருகிறது; அவர்கள் இந்நாள்மட்டும் அதைக் குடியாமல் தங்கள் தகப்பனுடைய கட்டளைக்குக் கீழ்ப்படிகிறார்கள்; ஆனாலும் நான் உங்களுக்கு ஏற்கனவே சொல்லிக்கொண்டேயிருந்தும், எனக்குக் கீழ்ப்படியாமற்போனீர்கள்.]]></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தோ, நான் அவர்களிடத்தில் பேசியும் அவர்கள் கேளாமலும், நான் அவர்களை நோக்கிக் கூப்பிட்டும் அவர்கள் மறுஉத்தரவு கொடாமலும் போனபடியினாலும், யூதாவின்மேலும் எருசலேமின் குடிகள் எல்லாரின்மேலும் நான் அவர்களுக்கு விரோதமாகச் சொன்ன எல்லாத் தீங்கையும் வரப்பண்ணுவேன் என்று இஸ்ரவேலின் தேவனும் சேனைகளின் தேவனுமாகிய கர்த்தர் சொல்லுகிறார் என்று சொல் என்றார்.]]></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நீங்கள் அந்நிய தேவர்களைச் சேவிக்கும்படி அவர்களை பின்பற்றாமல், அவனவன் தன் பொல்லாத வழியை விட்டுத் திரும்பி, உங்கள் நடக்கையைச் சீர்திருத்துங்கள், அப்பொழுது உங்களுக்கும் உங்கள் பிதாக்களுக்கும் நான் கொடுத்த தேசத்திலே குடியிருப்பீர்கள் என்று சொல்லி, தீர்க்கதரிசிகளாகிய என் ஊழியக்காரரையெல்லாம் நான் உங்களிடத்துக்கு ஏற்கனவே அனுப்பிக்கொண்டிருந்தும், நீங்கள் உங்கள் செவியைச் சாயாமலும் எனக்குக் கீழ்ப்படியாமலும்போனீர்கள்.]]></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நீங்கள் அந்நிய தேவர்களைச் சேவிக்கும்படி அவர்களை பின்பற்றாமல், அவனவன் தன் பொல்லாத வழியை விட்டுத் திரும்பி, உங்கள் நடக்கையைச் சீர்திருத்துங்கள், அப்பொழுது உங்களுக்கும் உங்கள் பிதாக்களுக்கும் நான் கொடுத்த தேசத்திலே குடியிருப்பீர்கள் என்று சொல்லி, தீர்க்கதரிசிகளாகிய என் ஊழியக்காரரையெல்லாம் நான் உங்களிடத்துக்கு ஏற்கனவே அனுப்பிக்கொண்டிருந்தும், நீங்கள் உங்கள் செவியைச் சாயாமலும் எனக்குக் கீழ்ப்படியாமலும்போனீர்கள்.]]></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நீங்கள் அந்நிய தேவர்களைச் சேவிக்கும்படி அவர்களை பின்பற்றாமல், அவனவன் தன் பொல்லாத வழியை விட்டுத் திரும்பி, உங்கள் நடக்கையைச் சீர்திருத்துங்கள், அப்பொழுது உங்களுக்கும் உங்கள் பிதாக்களுக்கும் நான் கொடுத்த தேசத்திலே குடியிருப்பீர்கள் என்று சொல்லி, தீர்க்கதரிசிகளாகிய என் ஊழியக்காரரையெல்லாம் நான் உங்களிடத்துக்கு ஏற்கனவே அனுப்பிக்கொண்டிருந்தும், நீங்கள் உங்கள் செவியைச் சாயாமலும் எனக்குக் கீழ்ப்படியாமலும்போனீர்கள்.]]></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நீங்கள் அந்நிய தேவர்களைச் சேவிக்கும்படி அவர்களை பின்பற்றாமல், அவனவன் தன் பொல்லாத வழியை விட்டுத் திரும்பி, உங்கள் நடக்கையைச் சீர்திருத்துங்கள், அப்பொழுது உங்களுக்கும் உங்கள் பிதாக்களுக்கும் நான் கொடுத்த தேசத்திலே குடியிருப்பீர்கள் என்று சொல்லி, தீர்க்கதரிசிகளாகிய என் ஊழியக்காரரையெல்லாம் நான் உங்களிடத்துக்கு ஏற்கனவே அனுப்பிக்கொண்டிருந்தும், நீங்கள் உங்கள் செவியைச் சாயாமலும் எனக்குக் கீழ்ப்படியாமலும்போனீர்கள்.]]></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தோ, நான் அவர்களிடத்தில் பேசியும் அவர்கள் கேளாமலும், நான் அவர்களை நோக்கிக் கூப்பிட்டும் அவர்கள் மறுஉத்தரவு கொடாமலும் போனபடியினாலும், யூதாவின்மேலும் எருசலேமின் குடிகள் எல்லாரின்மேலும் நான் அவர்களுக்கு விரோதமாகச் சொன்ன எல்லாத் தீங்கையும் வரப்பண்ணுவேன் என்று இஸ்ரவேலின் தேவனும் சேனைகளின் தேவனுமாகிய கர்த்தர் சொல்லுகிறார் என்று சொல் என்றார்.]]></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ன்னும் எரேமியா ரேகாபியருடைய குடும்பத்தாரை நோக்கி: நீங்கள் உங்கள் தகப்பனாகிய யோனதாபின் கட்டளைக்குக் கீழ்ப்படிந்து, அவனுடைய கற்பனைகளையெல்லாம் கைக்கொண்டு, அவன் உங்களுக்குக் கட்டளையிட்டபடியெல்லாம் செய்துவந்தீர்களென்று, இஸ்ரவேலின் தேவனாகிய கர்த்தர் சொல்லுகிறார்.]]></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ன்னும் எரேமியா ரேகாபியருடைய குடும்பத்தாரை நோக்கி: நீங்கள் உங்கள் தகப்பனாகிய யோனதாபின் கட்டளைக்குக் கீழ்ப்படிந்து, அவனுடைய கற்பனைகளையெல்லாம் கைக்கொண்டு, அவன் உங்களுக்குக் கட்டளையிட்டபடியெல்லாம் செய்துவந்தீர்களென்று, இஸ்ரவேலின் தேவனாகிய கர்த்தர் சொல்லுகிறார்.]]></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ஆதலால் சகல நாட்களிலும் எனக்கு முன்பாக நிற்கத்தக்க புருஷன் ரேகாபின் குமாரனாகிய யோனதாபுக்கு இல்லாமற்போவதில்லையென்று இஸ்ரவேலின் தேவனாகிய சேனைகளின் கர்த்தர் சொல்லுகிறார் என்றா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ஆதலால் சகல நாட்களிலும் எனக்கு முன்பாக நிற்கத்தக்க புருஷன் ரேகாபின் குமாரனாகிய யோனதாபுக்கு இல்லாமற்போவதில்லையென்று இஸ்ரவேலின் தேவனாகிய சேனைகளின் கர்த்தர் சொல்லுகிறார் என்றா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53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ரேமியா : 3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যিহূদার রাজা যখন যিহোয়াকীম তখন যিরমিয়র কাছে প্রভুর বার্তা এলো| যিহোয়াকীম ছিলেন য়োসিযের পুত্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এই হল প্রভুর বার্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যিরমিয়, যাও রেখবীয পরিবারকে মন্দিরের পাশের ঘরগুলির কোন একটি ঘরে আসবার জন্য আমন্ত্রণ জানি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এসো| তাদের দ্রাক্ষারস পানের প্রস্তাব দা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সুতরাং আমি (যিরমিয়) যাসিনিয়ের কাছে গিয়েছিলাম| যাসিনিয ছিল যিরমিয়নামক এক ব্যক্তির পুত্র এ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হবত্সিনিয়ের পৌত্র| আমি যাসিনিযর অন্য ভাইদের এবং তার সব ছেলেদের রেখবীয পরিবারের সকল সদস্যদে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য়েছিলা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তারপর আমি রেখবীয পরিবারকে প্রভুর মন্দিরে নিয়ে এলাম| আমরা হাননের পুত্রের ঘরে গেলাম| হানন ছি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ঈশ্বরের প্রিয মানুষ| তার পিতার নাম ছিল য়িগ্রলিয| পাশের ঘরে থাকতেন যিহূদার যুবরাজগণ| নীচের ঘরে থাক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শল্লুমের পুত্র মাসেয| মাসেয ছিল মন্দিরের প্রহ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য়িহোনাদবের নির্দেশ তার উত্তরপুরুষরা মেনে চলেছিল কিন্তু যিহূদার লোকরা আমাকে মান্য করে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তখন আমি (যিরমিয়) রেখবীয পরিবারের আমন্ত্রিত সদস্যদের সামনে দ্রাক্ষারসের পাত্র রেখে বললা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সামান্য দ্রাক্ষারস পান করু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কিন্তু তারা উত্তর দিল, “আমরা কখনও দ্রাক্ষারস পান করি না, কারণ আমাদের পূর্বপুরুষ রেখবীয পুত্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য়িহোনাদব আমাদের এই নির্দেশ দিয়েছিলেন: ‘তোমরা এবং তোমাদের উত্তরপুরুষ কেউ কখনো দ্রাক্ষারস পান কর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তোমরা ঘরবাড়ি তৈরী করবে না,ফসল বুনবে না, দ্রাক্ষার চাষ করবে না| তোমরা কেবল তাঁবুতে থাকবে| তোম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যদি এগুলি মেনে চলো তাহলে তোমরা যাযাবরের মতো স্থান পরিবর্তন করে দীর্ঘদিন জীবিত থাক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তাই আমরা রেখবীয পরিবারের সদস্যরা আমাদের পূর্বপুরুষ য়িহোনাদবের নির্দেশ অক্ষরে অক্ষরে মেনে চ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মরা কেউ দ্রাক্ষারস পান করি না| আমাদের স্ত্রী, ছেলেমেযে কেউ দ্রাক্ষারস পান করে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আমরা কখনও বাস করার জন্য বাড়ি তৈরী করি না| দ্রাক্ষার চাষ করি না, ফসল ফলানোর জন্য বীজ বুনি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তাই প্রভু সর্বশক্তিমান, ইস্রায়েলের ঈশ্বর বললেন: “আমি বলেছিলাম যিহূদা ও জেরুশালেমে লোকেদের ওপ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আমরা আমাদের পূর্বপুরুষ য়িহোনাদবের নির্দেশ পালন করেছি এবং আমরা তাঁবুতেই বসবাস করে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কিন্তু যখন নবূখদ্রিত্‌সর, বাবিলের রাজা যিহূদা আক্রমণ করেছিল, আমরা বলেছিলাম, ‘বাবিলীয এ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র্মেনীয সৈন্যদের হাত থেকে রক্ষা পাবার জন্য আমাদের জেরুশালেম শহরে যাওয়া যাক|’ তাই আমরা জেরুশালে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লিয়ে গিয়েছিলাম এবং তারপর থেকে ওখানেই থেকে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তখন প্রভুর বার্তা এলো যিরমিয়র কা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প্রভু সর্বশক্তিমান ইস্রায়েলের ঈশ্বর বললেন: “যিরমিয় যাও| যিহূদা ও জেরুশালেমের লোকদের গিয়ে ব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মাদের শিক্ষা হওয়া উচিত্‌ এবং তোমরা আমার বার্তা পালন কর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রেখব তার উত্তরপুরুষদের নির্দেশ দিয়েছিল দ্রাক্ষারস পান না করতে| এবং সেই নির্দেশ আজও রেখবী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বারের সদস্যরা পালন করে আসছে| কিন্তু আমি প্রভু এবং আমি যিহূদার লোকরা, তোমাদের বারবার বার্তা পাঠা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সত্ত্বেও তোমরা আমাকে অগ্রাহ্য করেছ এবং অমান্য করে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বহু মারাত্মক ঘটনা ঘটবে| শীঘ্রই আমি সেগুলি ঘটাবো কারণ আমি ওই লোকদের সঙ্গে কথা বলেছিলাম কিন্তু তা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যিহূদা ও ইস্রায়েলের লোকদের কাছে বারবার আমার অনুচর এবং ভাব্বাদীদের পাঠিয়েছি| তারা তোমাদে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বলেছে: ‘অসত্‌ হওয়া বন্ধ করো| ভালো কাজ কর| অন্য দেবতাদের অনুসরণ করো না ও তাদের সেবা করো না| তোম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যদি আমাকে মেনে চলতে তাহলে তোমরা এই দেশে বসবাস করতে পারতে, য়ে দেশ তোমাদের পূর্বপুরুষকে আ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দিয়েছিলাম|’ কিন্তু তোমরা আমার বার্তাকে পাত্তাই দিলে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মার কথা শুনতে অস্বীকার করেছিল| আমি তাদের চিত্কার করে ডেকেছিলাম কিন্তু তারা সাড়া দেয়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যিরমিয়, রেখবীয পরিবারকে বলেছিল, “সর্বশক্তিমান প্রভু ইস্রায়েলের ঈশ্বর বলেছেন: ‘তোমরা তোমাদে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বপুরুষ য়িহোনাদবের সব নির্দেশ মেনে চলেছো| তোমরা য়িহোনাদবের শিক্ষাকেই অনুসরণ করে গিয়ে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তাই সর্বশক্তিমান প্রভু ইস্রায়েলের ঈশ্বর বলেছেন সেখানে সর্বদাই রেখবের পুত্র য়িহোনাদবে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উত্তরপুরুষদের কোন এক জন আমাকে সেবা করবার জন্য আমার সামনে থাক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35]]></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2026-07-31T14:44:53Z</dcterms:created>
  <dcterms:modified xsi:type="dcterms:W3CDTF">2026-07-31T14:44:53Z</dcterms:modified>
  <dc:title>எரேமியா : 35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