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ீர்! கெத்சமெனே
பூங்காவில் என் நேசரையே
பாவி எனக்காய் வேண்டுதல் செய்திடும்
சத்தம் தொனித்திடுதே!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அன்பின் அருள் மொழியால்
ஆறுதல் அளிப்பவர்
துன்ப வேளையில் தேற்றுவாரின்றியே
நொந்து அலறுகிற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ீர்! கெத்சமெனே
பூங்காவில் என் நேசரையே
பாவி எனக்காய் வேண்டுதல் செய்திடும்
சத்தம் தொனித்திடுதே!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என்னையும் தம்மைப்போல
மாற்றும் இம் மா நேசத்தை
எண்ணியெண்ணியே உள்ளம் கனிந்து நான்
என்றும் புகழ்ந்திடுவ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ீர்! கெத்சமெனே
பூங்காவில் என் நேசரையே
பாவி எனக்காய் வேண்டுதல் செய்திடும்
சத்தம் தொனித்திடுதே!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ீர்! கெத்சமெனே
பூங்காவில் என் நேசரையே
பாவி எனக்காய் வேண்டுதல் செய்திடும்
சத்தம் தொனித்திடுதே!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ேக மெல்லாம் வருத்தி
சோகமடைந்தவராய்
தேவாதி தேவன் ஏகசுதன் படும்
பாடுகள் எனக்காக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ீர்! கெத்சமெனே
பூங்காவில் என் நேசரையே
பாவி எனக்காய் வேண்டுதல் செய்திடும்
சத்தம் தொனித்திடுதே!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ப்பா இப்பாத்திரமே
நீக்கும் நின் சித்தமானால்
எப்படியும் உம் சித்தம் செய்ய என்னை
தத்தம் செய்தேன் என்றார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ீர்! கெத்சமெனே
பூங்காவில் என் நேசரையே
பாவி எனக்காய் வேண்டுதல் செய்திடும்
சத்தம் தொனித்திடுதே!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ரத்தத்தின் வேர்வையாலே
மெத்தவுமே நனைந்தே
இம்மானுவேலன் உள்ளம் உருகியே
வேண்டுதல் செய்தனர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ீர்! கெத்சமெனே
பூங்காவில் என் நேசரையே
பாவி எனக்காய் வேண்டுதல் செய்திடும்
சத்தம் தொனித்திடுதே!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மும்முறை தரை மீதே
தாங்கொண்ணா வேதனையால்
முன்னவன் தாமே வீழ்ந்து ஜெபித்தாரே
பாதகர் மீட்புறவ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2026-06-15T12:12:59Z</dcterms:created>
  <dcterms:modified xsi:type="dcterms:W3CDTF">2026-06-15T12:12:59Z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