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பின் அருள் மொழியால்
ஆறுதல் அளிப்பவர்
துன்ப வேளையில் தேற்றுவாரின்றியே
நொந்து அலறு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னையும் தம்மைப்போல
மாற்றும் இம் மா நேசத்தை
எண்ணியெண்ணியே உள்ளம் கனிந்து நான்
என்றும் புகழ்ந்த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க மெல்லாம் வருத்தி
சோகமடைந்தவராய்
தேவாதி தேவன் ஏகசுதன் படும்
பாடுகள் என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ப்பா இப்பாத்திரமே
நீக்கும் நின் சித்தமானால்
எப்படியும் உம் சித்தம் செய்ய என்னை
தத்தம் செய்தேன் என்ற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த்தத்தின் வேர்வையாலே
மெத்தவுமே நனைந்தே
இம்மானுவேலன் உள்ளம் உருகியே
வேண்டுதல் செய்தன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ம்முறை தரை மீதே
தாங்கொண்ணா வேதனையால்
முன்னவன் தாமே வீழ்ந்து ஜெபித்தாரே
பாதகர் மீட்புற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2026-07-30T22:29:50Z</dcterms:created>
  <dcterms:modified xsi:type="dcterms:W3CDTF">2026-07-30T22:29:50Z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