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ெய்த நன்மைகளை
நினைத்து தியானித்த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தோத்திரம் இயேசுநாதா
குடும்பமாக பணிகிற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ிகையாதே என்றவரே
திகைக்கும்போது காத்தவரே
கலங்காதே என்றவரே
கலங்கும்போது காத்த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டுவிப்பேன் என்றவரே
வியாதியின் நேரத்தில் காத்தவரே
விடுவித்தீர் உம் தழும்புகளால்
திருரத்தத்தால் என்னை காத்த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ம் கிருபை போதுமென்றேன்
இம்மானுவேலனாய் வந்தவரே
எம்மாத்திரம் என் குடும்பம்
உந்தன் கிருபையை நினைத்திட்ட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2026-07-25T10:25:08Z</dcterms:created>
  <dcterms:modified xsi:type="dcterms:W3CDTF">2026-07-25T10:25:08Z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