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யின் மாமனாகிய எத்திரோ மோசேயின் குமாரரோடும் அவன் மனைவியோடுங் கூட, அவன் பாளயமிறங்கியிருந்த தேவ பர்வதத்தினிடத்தில் வனாந்தரத்துக்கு வந்து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த்திரோ என்னும் உம்முடைய மாமனாகிய நானும், உம்முடைய மனைவியும், அவளோடேகூட அவளுடைய இரண்டு குமாரரும் உம்மிடத்திற்கு வந்திருக்கிறோம் என்று மோசேக்குச் சொல்லியனுப்ப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த்திரோ என்னும் உம்முடைய மாமனாகிய நானும், உம்முடைய மனைவியும், அவளோடேகூட அவளுடைய இரண்டு குமாரரும் உம்மிடத்திற்கு வந்திருக்கிறோம் என்று மோசேக்குச் சொல்லியனுப்ப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மோசே தன் மாமனுக்கு எதிர்கொண்டுபோய், அவனை வணங்கி, முத்தஞ்செய்தான்; ஒருவரை ஒருவர் சுகசெய்தி விசாரித்துக்கொண்டு, கூடாரத்துக்குள் பிரவேச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மோசே தன் மாமனுக்கு எதிர்கொண்டுபோய், அவனை வணங்கி, முத்தஞ்செய்தான்; ஒருவரை ஒருவர் சுகசெய்தி விசாரித்துக்கொண்டு, கூடாரத்துக்குள் பிரவேச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மோசே கர்த்தர் இஸ்ரவேலினிமித்தம் பார்வோனுக்கும் எகிப்தியருக்கும் செய்த எல்லாவற்றையும், வழியிலே தங்களுக்கு நேரிட்ட எல்லா வருத்தத்தையும், கர்த்தர் தங்களை விடுவித்து இரட்சித்ததையும் தன் மாமனுக்கு விவரித்துச்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மோசே கர்த்தர் இஸ்ரவேலினிமித்தம் பார்வோனுக்கும் எகிப்தியருக்கும் செய்த எல்லாவற்றையும், வழியிலே தங்களுக்கு நேரிட்ட எல்லா வருத்தத்தையும், கர்த்தர் தங்களை விடுவித்து இரட்சித்ததையும் தன் மாமனுக்கு விவரித்துச்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மோசே கர்த்தர் இஸ்ரவேலினிமித்தம் பார்வோனுக்கும் எகிப்தியருக்கும் செய்த எல்லாவற்றையும், வழியிலே தங்களுக்கு நேரிட்ட எல்லா வருத்தத்தையும், கர்த்தர் தங்களை விடுவித்து இரட்சித்ததையும் தன் மாமனுக்கு விவரித்துச்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இஸ்ரவேலரை எகிப்தியரின் கைக்குத் தப்புவித்து, அவர்களுக்குச் செய்த சகல நன்மைகளையுங்குறித்து எத்திரோ சந்தோஷப்பட்டு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இஸ்ரவேலரை எகிப்தியரின் கைக்குத் தப்புவித்து, அவர்களுக்குச் செய்த சகல நன்மைகளையுங்குறித்து எத்திரோ சந்தோஷப்பட்டு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மோசேக்கும் தமது ஜனமாகிய இஸ்ரவேலுக்கும் செய்த யாவையும், கர்த்தர் இஸ்ரவேலை எகிப்திலிருந்து புறப்படப்பண்ணினதையும், மீதியானில் ஆசாரியனாயிருந்த மோசேயின் மாமனாகிய எத்திரோ கேள்விப்ப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ை எகிப்தியரின் கைக்கும் பார்வோனின் கைக்கும் தப்புவித்து, எகிப்தியருடைய கையின் கீழிருந்த ஜனத்தை விடுவித்த கர்த்தருக்கு ஸ்தோத்திர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ை எகிப்தியரின் கைக்கும் பார்வோனின் கைக்கும் தப்புவித்து, எகிப்தியருடைய கையின் கீழிருந்த ஜனத்தை விடுவித்த கர்த்தருக்கு ஸ்தோத்திர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எல்லாத் தேவர்களைப் பார்க்கிலும் பெரியவர் என்பதை இப்பொழுது அறிந்திருக்கிறேன்; அவர்கள் இடும்பு செய்த காரியத்தில் அவர்களை மேற்கொண்டார் என்று சொல்லி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எல்லாத் தேவர்களைப் பார்க்கிலும் பெரியவர் என்பதை இப்பொழுது அறிந்திருக்கிறேன்; அவர்கள் இடும்பு செய்த காரியத்தில் அவர்களை மேற்கொண்டார் என்று சொல்லி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யின் மாமனாகிய எத்திரோ சர்வாங்க தகனபலியையும் மற்றப் பலிகளையும் தேவனுக்குக் கொண்டுவந்து செலுத்தினான். பின்பு ஆரோனும் இஸ்ரவேல் மூப்பர் அனைவரும் வந்து மோசேயின் மாமனுடனே தேவசமுகத்தில் போஜனம் பண்ண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யின் மாமனாகிய எத்திரோ சர்வாங்க தகனபலியையும் மற்றப் பலிகளையும் தேவனுக்குக் கொண்டுவந்து செலுத்தினான். பின்பு ஆரோனும் இஸ்ரவேல் மூப்பர் அனைவரும் வந்து மோசேயின் மாமனுடனே தேவசமுகத்தில் போஜனம் பண்ண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றுநாள் மோசே ஜனங்களை நியாயம்விசாரிக்க உட்கார்ந்தான்; ஜனங்கள் காலமே துவக்கிச் சாயங்காலம்மட்டும் மோசேக்கு முன்பாக நி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னங்களுக்கு அவன் செய்த யாவையும் மோசேயின் மாமன் கண்டு: நீர் ஜனங்களுக்குச் செய்கிற இந்தக் காரியம் என்ன? நீர் ஒன்றியாய் உட்கார்ந்திருக்கவும், ஜனங்கள் எல்லாரும் காலமே துவக்கிச் சாயங்காலம்மட்டும் உமக்கு முன்பாக நிற்கவும் வேண்டியது என்ன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னங்களுக்கு அவன் செய்த யாவையும் மோசேயின் மாமன் கண்டு: நீர் ஜனங்களுக்குச் செய்கிற இந்தக் காரியம் என்ன? நீர் ஒன்றியாய் உட்கார்ந்திருக்கவும், ஜனங்கள் எல்லாரும் காலமே துவக்கிச் சாயங்காலம்மட்டும் உமக்கு முன்பாக நிற்கவும் வேண்டியது என்ன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னங்களுக்கு அவன் செய்த யாவையும் மோசேயின் மாமன் கண்டு: நீர் ஜனங்களுக்குச் செய்கிற இந்தக் காரியம் என்ன? நீர் ஒன்றியாய் உட்கார்ந்திருக்கவும், ஜனங்கள் எல்லாரும் காலமே துவக்கிச் சாயங்காலம்மட்டும் உமக்கு முன்பாக நிற்கவும் வேண்டியது என்ன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மோசேக்கும் தமது ஜனமாகிய இஸ்ரவேலுக்கும் செய்த யாவையும், கர்த்தர் இஸ்ரவேலை எகிப்திலிருந்து புறப்படப்பண்ணினதையும், மீதியானில் ஆசாரியனாயிருந்த மோசேயின் மாமனாகிய எத்திரோ கேள்விப்ப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மோசே தன் மாமனை நோக்கி: தேவனிடத்தில் விசாரிக்கும்படி ஜனங்கள் என்னிடத்தில் வரு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யாதொரு காரியம் உண்டானால், என்னிடத்தில் வருகிறார்கள்; நான் அவர்களுக்குள்ள வழக்கைத் தீர்த்து, தேவகட்டளைகளையும் அவருடைய பிரமாணங்களையும் தெரிவிக்கிறேன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யாதொரு காரியம் உண்டானால், என்னிடத்தில் வருகிறார்கள்; நான் அவர்களுக்குள்ள வழக்கைத் தீர்த்து, தேவகட்டளைகளையும் அவருடைய பிரமாணங்களையும் தெரிவிக்கிறேன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மோசேயின் மாமன்: நீர் செய்கிற காரியம் நல்லதல்ல;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ும் உம்மோடே இருக்கிற ஜனங்களும் தொய்ந்துபோவீர்கள் இது உமக்கு மிகவும் பாரமான காரியம்; நீர் ஒருவராய் அதைச் செய்ய உம்மாலே கூட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ும் உம்மோடே இருக்கிற ஜனங்களும் தொய்ந்துபோவீர்கள் இது உமக்கு மிகவும் பாரமான காரியம்; நீர் ஒருவராய் அதைச் செய்ய உம்மாலே கூட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ு என் சொல்லைக்கேளும், உமக்கு ஒரு ஆலோசனை சொல்லுகிறேன்; தேவனும் உம்மோடுகூட இருப்பார், நீர் தேவசந்நிதியிலே ஜனங்களுக்காக இரும்; விசேஷித்தவைகளைத் தேவனிடத்தில் கொண்டுபோய்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ு என் சொல்லைக்கேளும், உமக்கு ஒரு ஆலோசனை சொல்லுகிறேன்; தேவனும் உம்மோடுகூட இருப்பார், நீர் தேவசந்நிதியிலே ஜனங்களுக்காக இரும்; விசேஷித்தவைகளைத் தேவனிடத்தில் கொண்டுபோய்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ட்டளைகளையும் பிரமாணங்களையும் அவர்களுக்கு வெளிப்படுத்தி; அவர்கள் நடக்கவேண்டிய வழியையும், அவர்கள் செய்யவேண்டிய காரியத்தையும் அவர்களுக்குத் தெரியப்படுத்த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ட்டளைகளையும் பிரமாணங்களையும் அவர்களுக்கு வெளிப்படுத்தி; அவர்கள் நடக்கவேண்டிய வழியையும், அவர்கள் செய்யவேண்டிய காரியத்தையும் அவர்களுக்குத் தெரியப்படுத்த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யின் மாமனாகிய எத்திரோ, மோசேயினாலே திரும்பி அனுப்பிவிடப்பட்டிருந்த அவன் மனைவியாகிய சிப்போராளை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் எல்லாருக்குள்ளும் தேவனுக்குப் பயந்தவர்களும் உண்மையுள்ளவர்களும் பொருளாசையை வெறுக்கிறவர்களுமான திறமையுள்ள மனிதரைத் தெரிந்துகொண்டு, அவர்களை ஆயிரம்பேருக்கு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ஏற்படுத்த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் எல்லாருக்குள்ளும் தேவனுக்குப் பயந்தவர்களும் உண்மையுள்ளவர்களும் பொருளாசையை வெறுக்கிறவர்களுமான திறமையுள்ள மனிதரைத் தெரிந்துகொண்டு, அவர்களை ஆயிரம்பேருக்கு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ஏற்படுத்த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் எல்லாருக்குள்ளும் தேவனுக்குப் பயந்தவர்களும் உண்மையுள்ளவர்களும் பொருளாசையை வெறுக்கிறவர்களுமான திறமையுள்ள மனிதரைத் தெரிந்துகொண்டு, அவர்களை ஆயிரம்பேருக்கு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ஏற்படுத்த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எப்பொழுதும் ஜனங்களை நியாயம்விசாரித்து, பெரிய காரியங்கள் யாவையும் உம்மிடத்தில் கொண்டுவரட்டும், சிறிய காரியங்கள் யாவையும் தாங்களே தீர்க்கட்டும்; இப்படி அவர்கள் உம்மோடேகூட இந்தப் பாரத்தைச் சுமந்தால், உமக்கு இலகுவாயிரு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எப்பொழுதும் ஜனங்களை நியாயம்விசாரித்து, பெரிய காரியங்கள் யாவையும் உம்மிடத்தில் கொண்டுவரட்டும், சிறிய காரியங்கள் யாவையும் தாங்களே தீர்க்கட்டும்; இப்படி அவர்கள் உம்மோடேகூட இந்தப் பாரத்தைச் சுமந்தால், உமக்கு இலகுவாயிருக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எப்பொழுதும் ஜனங்களை நியாயம்விசாரித்து, பெரிய காரியங்கள் யாவையும் உம்மிடத்தில் கொண்டுவரட்டும், சிறிய காரியங்கள் யாவையும் தாங்களே தீர்க்கட்டும்; இப்படி அவர்கள் உம்மோடேகூட இந்தப் பாரத்தைச் சுமந்தால், உமக்கு இலகுவாயி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ப்பிரகாரம் நீர் செய்வதும், இப்படித் தேவன் உமக்குக் கட்டளையிடுவதும் உண்டானால், உம்மாலே தாங்கக்கூடும்; இந்த ஜனங்கள் எல்லாரும் தாங்கள் போகும் இடத்துக்குச் சுகமாய்ப் போய்ச் சேரலாம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ப்பிரகாரம் நீர் செய்வதும், இப்படித் தேவன் உமக்குக் கட்டளையிடுவதும் உண்டானால், உம்மாலே தாங்கக்கூடும்; இந்த ஜனங்கள் எல்லாரும் தாங்கள் போகும் இடத்துக்குச் சுகமாய்ப் போய்ச் சேரலாம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ோசே தன் மாமன் சொல்கேட்டு, அவன் சொன்னபடியெல்லாம் செய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ோசே இஸ்ரவேலர் எல்லாரிலும் திறமையுள்ள மனிதரைத் தெரிந்துகொண்டு, அவர்களை ஆயிரம்பேருக்கு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ஜனங்கள்மேல் தலைவராக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ுடைய இரண்டு குமாரரையும் கூட்டிக்கொண்டு பிரயாணப்பட்டான். நான் அந்நிய தேசத்திலே பரதேசியானேன் என்று மோசே சொல்லி, ஒரு மகனுக்குக் கெர்சோம் என்று பேரிட்ட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ோசே இஸ்ரவேலர் எல்லாரிலும் திறமையுள்ள மனிதரைத் தெரிந்துகொண்டு, அவர்களை ஆயிரம்பேருக்கு அதிபதிகளாகவும், நூறுபேருக்கு அதிபதிகளாகவும், ஐம்பதுபேருக்கு அதிபதிகளாகவும், பத்துப்பேருக்கு அதிபதிகளாகவும் ஜனங்கள்மேல் தலைவராக்க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எப்பொழுதும் ஜனங்களை நியாயம் விசாரித்தார்கள்; வருத்தமான காரியங்களைமாத்திரம் மோசேயினிடத்தில் கொண்டுவந்தார்கள்; சிறிய காரியங்களையெல்லாம் தாங்களே தீர்த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எப்பொழுதும் ஜனங்களை நியாயம் விசாரித்தார்கள்; வருத்தமான காரியங்களைமாத்திரம் மோசேயினிடத்தில் கொண்டுவந்தார்கள்; சிறிய காரியங்களையெல்லாம் தாங்களே தீர்த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மோசே தன் மாமனை அனுப்பிவிட்டான்; அவன் திரும்பத் தன் தேசத்துக்குப் போய்வ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ுடைய இரண்டு குமாரரையும் கூட்டிக்கொண்டு பிரயாணப்பட்டான். நான் அந்நிய தேசத்திலே பரதேசியானேன் என்று மோசே சொல்லி, ஒரு மகனுக்குக் கெர்சோம் என்று பேரிட்ட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தாவின் தேவன் எனக்குத் துணைநின்று பார்வோனின் பட்டயத்துக்கு என்னைத் தப்புவித்தார் என்று சொல்லி, மற்றவனுக்கு எலியேசர் என்று பேரிட்ட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தாவின் தேவன் எனக்குத் துணைநின்று பார்வோனின் பட்டயத்துக்கு என்னைத் தப்புவித்தார் என்று சொல்லி, மற்றவனுக்கு எலியேசர் என்று பேரிட்ட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யின் மாமனாகிய எத்திரோ மோசேயின் குமாரரோடும் அவன் மனைவியோடுங் கூட, அவன் பாளயமிறங்கியிருந்த தேவ பர்வதத்தினிடத்தில் வனாந்தரத்துக்கு வந்து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के पर्वत के पास उसका डेरा पड़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आकर उसने मूसा के पास यह कहला भेजा, कि मैं तेरा ससुर यित्रो हूं, और दोनो बेटों समेत तेरी पत्न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तेरे पास ले आय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तब मूसा अपने ससुर से भेंट करने के लिये निकला, और उसको दण्डवत करके चूमा; और वे परस्पर कुशल क्षे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ूछते हुए डेरे पर आ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वहां मूसा ने अपने ससुर से वर्णन किया, कि यहोवा ने इस्त्राएलियों के निमित्त फिरौन और मिस्रियों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्या क्या किया, और इस्त्राएलियों ने मार्ग में क्या क्या कष्ट उठाया, फिर यहोवा उन्हें कैसे कै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छुड़ाता आ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ब यित्रो ने उस समस्त भलाई के कारण जो यहोवा ने इस्त्राएलियों के साथ की थी, कि उन्हें मिस्रिय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श से छुड़ाया था, मग्न हो कर कह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और मूसा के ससुर मिद्दान के याजक यित्रो ने यह सुना, कि परमेश्वर ने मूसा और अपनी प्रजा इस्त्राएल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धन्य है यहोवा, जिसने तुम को फिरौन और मिस्रियों के वश से छुड़ाया, जिसने तुम लोगों को मिस्रियों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ुट्ठी में से छुड़ा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अब मैं ने जान लिया है कि यहोवा सब देवताओं से बड़ा है; वरन उस विषय में भी जिस में उन्हों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स्त्राएलियों से अभिमान कि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ब मूसा के ससुर यित्रो ने परमेश्वर के लिये होमबलि और मेलबलि चढ़ाए, और हारून इस्त्राएलियों के स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रनियों समेत मूसा के ससुर यित्रो के संग परमेश्वर के आगे भोजन करने को आ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दूसरे दिन मूसा लोगों का न्याय करने को बैठा, और भोर से सांझ तक लोग मूसा के आसपास खड़े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यह देखकर कि मूसा लोगों के लिये क्या क्या करता है, उसके ससुर ने कहा, यह क्या काम है जो तू लोग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लिये करता है? क्या कारण है कि तू अकेला बैठा रहता है, और लोग भोर से सांझ तक तेरे आसपास खड़े रहत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े क्या क्या किया है, अर्थात यह कि किस रीति से यहोवा इस्त्राएलियों को मिस्र से निकाल ले आ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मूसा ने अपने ससुर से कहा, इसका कारण यह है कि लोग मेरे पास परमेश्वर से पूछने आते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जब जब उनका कोई मुकद्दमा होता है तब तब वे मेरे पास आते हैं और मैं उनके बीच न्याय करत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की विधि और व्यवस्था उन्हें जता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मूसा के ससुर ने उससे कहा, जो काम तू करता है वह अच्छा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इस से तू क्या, वरन ये लोग भी जो तेरे संग हैं निश्चय हार जाएंगे, क्योंकि यह काम तेरे लिये बहु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ारी है; तू इसे अकेला नहीं कर सक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इसलिये अब मेरी सुन ले, मैं तुझ को सम्मति देता हूं, और परमेश्वर तेरे संग रहे। तू तो इन लोग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े परमेश्वर के सम्मुख जाया कर, और इनके मुकद्दमों को परमेश्वर के पास तू पहुंचा दिया क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इन्हें विधि और व्यवस्था प्रगट कर करके, जिस मार्ग पर इन्हें चलना, और जो जो काम इन्हें करना हो,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न को जता दिया क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तब मूसा के ससुर यित्रो मूसा की पत्नी सिप्पोरा को, जो पहिले नैहर भेज दी गई थ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फिर तू इन सब लोगों में से ऐसे पुरूषों को छांट ले, जो गुणी, और परमेश्वर का भय मानने वाले, सच्च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अन्याय के लाभ से घृणा करने वाले हों; और उन को हज़ार-हज़ार, सौ-सौ, पचास-पचास, और दस-दस मनुष्यों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धान नियुक्त कर द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वे सब समय इन लोगों का न्याय किया करें; और सब बड़े बड़े मुकद्दमों को तो तेरे पास ले आया करे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छोटे छोटे मुकद्दमों का न्याय आप ही किया करें; तब तेरा बोझ हलका होगा, क्योंकि इस बोझ को वे भी ते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ाथ उठ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यदि तू यह उपाय करे, और परमेश्वर तुझ को ऐसी आज्ञा दे, तो तू ठहर सकेगा, और ये सब लोग अपने स्थान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ुशल से पहुंच सकेंग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अपने ससुर की यह बात मान कर मूसा ने उसके सब वचनों के अनुसार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सो उसने सब इस्त्राएलियों में से गुणी-गुणी पुरूष चुनकर उन्हें हज़ार-हज़ार, सौ-सौ, पचास-पचास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उसके दोनों बेटों को भी ले आया; इन में से एक का नाम मूसा ने यह कहकर गेर्शोम रखा था, कि मैं अन्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स-दस, लोगों के ऊपर प्रधान ठहर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और वे सब लोगों का न्याय करने लगे; जो मुकद्दमा कठिन होता उसे तो वे मूसा के पास ले आते थे, और स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छोटे मुकद्दमों का न्याय वे आप ही किया करत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मूसा ने अपने ससुर को विदा किया, और उसने अपने देश का मार्ग ल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श में परदेशी हुआ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दूसरे का नाम उसने यह कहकर एलीएजेर रखा, कि मेरे पिता के परमेश्वर ने मेरा सहायक हो कर मुझे फिरौ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तलवार से बच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मूसा की पत्नी और पुत्रों को उसका ससुर यित्रो संग लिए मूसा के पास जंगल के उस स्थान में आया, जहा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2026-06-03T12:35:37Z</dcterms:created>
  <dcterms:modified xsi:type="dcterms:W3CDTF">2026-06-03T12:35:37Z</dcterms:modified>
  <dc:title>யாத்திராகமம்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