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பிதாவின் தேவன் எனக்குத் துணைநின்று பார்வோனின் பட்டயத்துக்கு என்னைத் தப்புவித்தார் என்று சொல்லி, மற்றவனுக்கு எலியேசர் என்று பேரிட்ட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யின் மாமனாகிய எத்திரோ மோசேயின் குமாரரோடும் அவன் மனைவியோடுங் கூட, அவன் பாளயமிறங்கியிருந்த தேவ பர்வதத்தினிடத்தில் வனாந்தரத்துக்கு வந்து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யின் மாமனாகிய எத்திரோ மோசேயின் குமாரரோடும் அவன் மனைவியோடுங் கூட, அவன் பாளயமிறங்கியிருந்த தேவ பர்வதத்தினிடத்தில் வனாந்தரத்துக்கு வந்து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த்திரோ என்னும் உம்முடைய மாமனாகிய நானும், உம்முடைய மனைவியும், அவளோடேகூட அவளுடைய இரண்டு குமாரரும் உம்மிடத்திற்கு வந்திருக்கிறோம் என்று மோசேக்குச் சொல்லியனுப்ப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த்திரோ என்னும் உம்முடைய மாமனாகிய நானும், உம்முடைய மனைவியும், அவளோடேகூட அவளுடைய இரண்டு குமாரரும் உம்மிடத்திற்கு வந்திருக்கிறோம் என்று மோசேக்குச் சொல்லியனுப்ப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மோசே தன் மாமனுக்கு எதிர்கொண்டுபோய், அவனை வணங்கி, முத்தஞ்செய்தான்; ஒருவரை ஒருவர் சுகசெய்தி விசாரித்துக்கொண்டு, கூடாரத்துக்குள் பிரவேச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மோசே தன் மாமனுக்கு எதிர்கொண்டுபோய், அவனை வணங்கி, முத்தஞ்செய்தான்; ஒருவரை ஒருவர் சுகசெய்தி விசாரித்துக்கொண்டு, கூடாரத்துக்குள் பிரவேசி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மோசே கர்த்தர் இஸ்ரவேலினிமித்தம் பார்வோனுக்கும் எகிப்தியருக்கும் செய்த எல்லாவற்றையும், வழியிலே தங்களுக்கு நேரிட்ட எல்லா வருத்தத்தையும், கர்த்தர் தங்களை விடுவித்து இரட்சித்ததையும் தன் மாமனுக்கு விவரித்துச் 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மோசே கர்த்தர் இஸ்ரவேலினிமித்தம் பார்வோனுக்கும் எகிப்தியருக்கும் செய்த எல்லாவற்றையும், வழியிலே தங்களுக்கு நேரிட்ட எல்லா வருத்தத்தையும், கர்த்தர் தங்களை விடுவித்து இரட்சித்ததையும் தன் மாமனுக்கு விவரித்துச்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மோசே கர்த்தர் இஸ்ரவேலினிமித்தம் பார்வோனுக்கும் எகிப்தியருக்கும் செய்த எல்லாவற்றையும், வழியிலே தங்களுக்கு நேரிட்ட எல்லா வருத்தத்தையும், கர்த்தர் தங்களை விடுவித்து இரட்சித்ததையும் தன் மாமனுக்கு விவரித்துச் 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மோசேக்கும் தமது ஜனமாகிய இஸ்ரவேலுக்கும் செய்த யாவையும், கர்த்தர் இஸ்ரவேலை எகிப்திலிருந்து புறப்படப்பண்ணினதையும், மீதியானில் ஆசாரியனாயிருந்த மோசேயின் மாமனாகிய எத்திரோ கேள்விப்பட்டபோ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மோசே கர்த்தர் இஸ்ரவேலினிமித்தம் பார்வோனுக்கும் எகிப்தியருக்கும் செய்த எல்லாவற்றையும், வழியிலே தங்களுக்கு நேரிட்ட எல்லா வருத்தத்தையும், கர்த்தர் தங்களை விடுவித்து இரட்சித்ததையும் தன் மாமனுக்கு விவரித்துச் சொன்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இஸ்ரவேலரை எகிப்தியரின் கைக்குத் தப்புவித்து, அவர்களுக்குச் செய்த சகல நன்மைகளையுங்குறித்து எத்திரோ சந்தோஷப்பட்டு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இஸ்ரவேலரை எகிப்தியரின் கைக்குத் தப்புவித்து, அவர்களுக்குச் செய்த சகல நன்மைகளையுங்குறித்து எத்திரோ சந்தோஷப்பட்ட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ை எகிப்தியரின் கைக்கும் பார்வோனின் கைக்கும் தப்புவித்து, எகிப்தியருடைய கையின் கீழிருந்த ஜனத்தை விடுவித்த கர்த்தருக்கு ஸ்தோத்திர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ை எகிப்தியரின் கைக்கும் பார்வோனின் கைக்கும் தப்புவித்து, எகிப்தியருடைய கையின் கீழிருந்த ஜனத்தை விடுவித்த கர்த்தருக்கு ஸ்தோத்திர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எல்லாத் தேவர்களைப் பார்க்கிலும் பெரியவர் என்பதை இப்பொழுது அறிந்திருக்கிறேன்; அவர்கள் இடும்பு செய்த காரியத்தில் அவர்களை மேற்கொண்டார் என்று சொல்லி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எல்லாத் தேவர்களைப் பார்க்கிலும் பெரியவர் என்பதை இப்பொழுது அறிந்திருக்கிறேன்; அவர்கள் இடும்பு செய்த காரியத்தில் அவர்களை மேற்கொண்டார் என்று சொல்லி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மாமனாகிய எத்திரோ சர்வாங்க தகனபலியையும் மற்றப் பலிகளையும் தேவனுக்குக் கொண்டுவந்து செலுத்தினான். பின்பு ஆரோனும் இஸ்ரவேல் மூப்பர் அனைவரும் வந்து மோசேயின் மாமனுடனே தேவசமுகத்தில் போஜனம் பண்ண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மாமனாகிய எத்திரோ சர்வாங்க தகனபலியையும் மற்றப் பலிகளையும் தேவனுக்குக் கொண்டுவந்து செலுத்தினான். பின்பு ஆரோனும் இஸ்ரவேல் மூப்பர் அனைவரும் வந்து மோசேயின் மாமனுடனே தேவசமுகத்தில் போஜனம் பண்ண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ுநாள் மோசே ஜனங்களை நியாயம்விசாரிக்க உட்கார்ந்தான்; ஜனங்கள் காலமே துவக்கிச் சாயங்காலம்மட்டும் மோசேக்கு முன்பாக நி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மோசேக்கும் தமது ஜனமாகிய இஸ்ரவேலுக்கும் செய்த யாவையும், கர்த்தர் இஸ்ரவேலை எகிப்திலிருந்து புறப்படப்பண்ணினதையும், மீதியானில் ஆசாரியனாயிருந்த மோசேயின் மாமனாகிய எத்திரோ கேள்விப்பட்டபோ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ுநாள் மோசே ஜனங்களை நியாயம்விசாரிக்க உட்கார்ந்தான்; ஜனங்கள் காலமே துவக்கிச் சாயங்காலம்மட்டும் மோசேக்கு முன்பாக நி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ு அவன் செய்த யாவையும் மோசேயின் மாமன் கண்டு: நீர் ஜனங்களுக்குச் செய்கிற இந்தக் காரியம் என்ன? நீர் ஒன்றியாய் உட்கார்ந்திருக்கவும், ஜனங்கள் எல்லாரும் காலமே துவக்கிச் சாயங்காலம்மட்டும் உமக்கு முன்பாக நிற்கவும் வேண்டியது என்ன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ு அவன் செய்த யாவையும் மோசேயின் மாமன் கண்டு: நீர் ஜனங்களுக்குச் செய்கிற இந்தக் காரியம் என்ன? நீர் ஒன்றியாய் உட்கார்ந்திருக்கவும், ஜனங்கள் எல்லாரும் காலமே துவக்கிச் சாயங்காலம்மட்டும் உமக்கு முன்பாக நிற்கவும் வேண்டியது என்ன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மோசே தன் மாமனை நோக்கி: தேவனிடத்தில் விசாரிக்கும்படி ஜனங்கள் என்னிடத்தில் வரு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 யாதொரு காரியம் உண்டானால், என்னிடத்தில் வருகிறார்கள்; நான் அவர்களுக்குள்ள வழக்கைத் தீர்த்து, தேவகட்டளைகளையும் அவருடைய பிரமாணங்களையும் தெரிவிக்கிற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 யாதொரு காரியம் உண்டானால், என்னிடத்தில் வருகிறார்கள்; நான் அவர்களுக்குள்ள வழக்கைத் தீர்த்து, தேவகட்டளைகளையும் அவருடைய பிரமாணங்களையும் தெரிவிக்கிறேன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மோசேயின் மாமன்: நீர் செய்கிற காரியம் நல்லதல்ல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ும் உம்மோடே இருக்கிற ஜனங்களும் தொய்ந்துபோவீர்கள் இது உமக்கு மிகவும் பாரமான காரியம்; நீர் ஒருவராய் அதைச் செய்ய உம்மாலே கூடா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ும் உம்மோடே இருக்கிற ஜனங்களும் தொய்ந்துபோவீர்கள் இது உமக்கு மிகவும் பாரமான காரியம்; நீர் ஒருவராய் அதைச் செய்ய உம்மாலே கூடா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என் சொல்லைக்கேளும், உமக்கு ஒரு ஆலோசனை சொல்லுகிறேன்; தேவனும் உம்மோடுகூட இருப்பார், நீர் தேவசந்நிதியிலே ஜனங்களுக்காக இரும்; விசேஷித்தவைகளைத் தேவனிடத்தில் கொண்டுபோய்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யின் மாமனாகிய எத்திரோ, மோசேயினாலே திரும்பி அனுப்பிவிடப்பட்டிருந்த அவன் மனைவியாகிய சிப்போராளைய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என் சொல்லைக்கேளும், உமக்கு ஒரு ஆலோசனை சொல்லுகிறேன்; தேவனும் உம்மோடுகூட இருப்பார், நீர் தேவசந்நிதியிலே ஜனங்களுக்காக இரும்; விசேஷித்தவைகளைத் தேவனிடத்தில் கொண்டுபோய்;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என் சொல்லைக்கேளும், உமக்கு ஒரு ஆலோசனை சொல்லுகிறேன்; தேவனும் உம்மோடுகூட இருப்பார், நீர் தேவசந்நிதியிலே ஜனங்களுக்காக இரும்; விசேஷித்தவைகளைத் தேவனிடத்தில் கொண்டுபோய்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ட்டளைகளையும் பிரமாணங்களையும் அவர்களுக்கு வெளிப்படுத்தி; அவர்கள் நடக்கவேண்டிய வழியையும், அவர்கள் செய்யவேண்டிய காரியத்தையும் அவர்களுக்குத் தெரியப்படுத்த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ட்டளைகளையும் பிரமாணங்களையும் அவர்களுக்கு வெளிப்படுத்தி; அவர்கள் நடக்கவேண்டிய வழியையும், அவர்கள் செய்யவேண்டிய காரியத்தையும் அவர்களுக்குத் தெரியப்படுத்த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எல்லாருக்குள்ளும் தேவனுக்குப் பயந்தவர்களும் உண்மையுள்ளவர்களும் பொருளாசையை வெறுக்கிறவர்களுமான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ஏற்படுத்த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எல்லாருக்குள்ளும் தேவனுக்குப் பயந்தவர்களும் உண்மையுள்ளவர்களும் பொருளாசையை வெறுக்கிறவர்களுமான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ஏற்படுத்த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எல்லாருக்குள்ளும் தேவனுக்குப் பயந்தவர்களும் உண்மையுள்ளவர்களும் பொருளாசையை வெறுக்கிறவர்களுமான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ஏற்படுத்த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எல்லாருக்குள்ளும் தேவனுக்குப் பயந்தவர்களும் உண்மையுள்ளவர்களும் பொருளாசையை வெறுக்கிறவர்களுமான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ஏற்படுத்த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எப்பொழுதும் ஜனங்களை நியாயம்விசாரித்து, பெரிய காரியங்கள் யாவையும் உம்மிடத்தில் கொண்டுவரட்டும், சிறிய காரியங்கள் யாவையும் தாங்களே தீர்க்கட்டும்; இப்படி அவர்கள் உம்மோடேகூட இந்தப் பாரத்தைச் சுமந்தால், உமக்கு இலகுவாயிர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எப்பொழுதும் ஜனங்களை நியாயம்விசாரித்து, பெரிய காரியங்கள் யாவையும் உம்மிடத்தில் கொண்டுவரட்டும், சிறிய காரியங்கள் யாவையும் தாங்களே தீர்க்கட்டும்; இப்படி அவர்கள் உம்மோடேகூட இந்தப் பாரத்தைச் சுமந்தால், உமக்கு இலகுவ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யின் மாமனாகிய எத்திரோ, மோசேயினாலே திரும்பி அனுப்பிவிடப்பட்டிருந்த அவன் மனைவியாகிய சிப்போராளைய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எப்பொழுதும் ஜனங்களை நியாயம்விசாரித்து, பெரிய காரியங்கள் யாவையும் உம்மிடத்தில் கொண்டுவரட்டும், சிறிய காரியங்கள் யாவையும் தாங்களே தீர்க்கட்டும்; இப்படி அவர்கள் உம்மோடேகூட இந்தப் பாரத்தைச் சுமந்தால், உமக்கு இலகுவ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எப்பொழுதும் ஜனங்களை நியாயம்விசாரித்து, பெரிய காரியங்கள் யாவையும் உம்மிடத்தில் கொண்டுவரட்டும், சிறிய காரியங்கள் யாவையும் தாங்களே தீர்க்கட்டும்; இப்படி அவர்கள் உம்மோடேகூட இந்தப் பாரத்தைச் சுமந்தால், உமக்கு இலகுவாயிரு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ப்பிரகாரம் நீர் செய்வதும், இப்படித் தேவன் உமக்குக் கட்டளையிடுவதும் உண்டானால், உம்மாலே தாங்கக்கூடும்; இந்த ஜனங்கள் எல்லாரும் தாங்கள் போகும் இடத்துக்குச் சுகமாய்ப் போய்ச் சேரலாம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ப்பிரகாரம் நீர் செய்வதும், இப்படித் தேவன் உமக்குக் கட்டளையிடுவதும் உண்டானால், உம்மாலே தாங்கக்கூடும்; இந்த ஜனங்கள் எல்லாரும் தாங்கள் போகும் இடத்துக்குச் சுகமாய்ப் போய்ச் சேரலாம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ோசே தன் மாமன் சொல்கேட்டு, அவன் சொன்னபடியெல்லாம் செய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இஸ்ரவேலர் எல்லாரிலும்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ஜனங்கள்மேல் தலைவராக்க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இஸ்ரவேலர் எல்லாரிலும்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ஜனங்கள்மேல் தலைவராக்கி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இஸ்ரவேலர் எல்லாரிலும் திறமையுள்ள மனிதரைத் தெரிந்துகொண்டு, அவர்களை ஆயிரம்பேருக்கு அதிபதிகளாகவும், நூறுபேருக்கு அதிபதிகளாகவும், ஐம்பதுபேருக்கு அதிபதிகளாகவும், பத்துப்பேருக்கு அதிபதிகளாகவும் ஜனங்கள்மேல் தலைவராக்கி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எப்பொழுதும் ஜனங்களை நியாயம் விசாரித்தார்கள்; வருத்தமான காரியங்களைமாத்திரம் மோசேயினிடத்தில் கொண்டுவந்தார்கள்; சிறிய காரியங்களையெல்லாம் தாங்களே தீர்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எப்பொழுதும் ஜனங்களை நியாயம் விசாரித்தார்கள்; வருத்தமான காரியங்களைமாத்திரம் மோசேயினிடத்தில் கொண்டுவந்தார்கள்; சிறிய காரியங்களையெல்லாம் தாங்களே தீர்த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யின் மாமனாகிய எத்திரோ, மோசேயினாலே திரும்பி அனுப்பிவிடப்பட்டிருந்த அவன் மனைவியாகிய சிப்போராளைய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எப்பொழுதும் ஜனங்களை நியாயம் விசாரித்தார்கள்; வருத்தமான காரியங்களைமாத்திரம் மோசேயினிடத்தில் கொண்டுவந்தார்கள்; சிறிய காரியங்களையெல்லாம் தாங்களே தீர்த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மோசே தன் மாமனை அனுப்பிவிட்டான்; அவன் திரும்பத் தன் தேசத்துக்குப் போய்வி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ுடைய இரண்டு குமாரரையும் கூட்டிக்கொண்டு பிரயாணப்பட்டான். நான் அந்நிய தேசத்திலே பரதேசியானேன் என்று மோசே சொல்லி, ஒரு மகனுக்குக் கெர்சோம் என்று பேரிட்ட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ுடைய இரண்டு குமாரரையும் கூட்டிக்கொண்டு பிரயாணப்பட்டான். நான் அந்நிய தேசத்திலே பரதேசியானேன் என்று மோசே சொல்லி, ஒரு மகனுக்குக் கெர்சோம் என்று பேரிட்ட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பிதாவின் தேவன் எனக்குத் துணைநின்று பார்வோனின் பட்டயத்துக்கு என்னைத் தப்புவித்தார் என்று சொல்லி, மற்றவனுக்கு எலியேசர் என்று பேரிட்ட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4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আমার পিতার ঈশ্বর, আমাকে সাহায্য করেছেন এবং ফরৌণের তরবারি থেকে রক্ষা কর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়িথ্রো মোশির স্ত্রী ও দুই পুত্রকে নিয়ে মোশির শিবিরে পৌঁছালো| মোশি তখন ঈশ্বরের পর্বত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রুভূমিতে শিবিরে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িথ্রো মোশির উদ্দেশ্যে একটি বার্তায় বলে পাঠাল, “আমি তোমার শ্বশুর যিথ্রো| আমি তোমার স্ত্রী ও দ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কে সঙ্গে করে নিয়ে এস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মোশি তাঁবু থেকে বেরিয়ে এসে শ্বশুরকে হাঁটু গেড়ে প্রণাম ও চুম্বন করল| দুজনে দুজনের শরীর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াস্থ্যের খোঁজ খবর নিয়ে মোশির তাঁবুতে প্রবেশ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্রায়েলের লোকদের জন্য প্রভু যা যা করেছেন মোশি তা বিস্তারিতভাবে যিথ্রোকে বলল| মোশি জানাল,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রৌণ ও মিশরের লোকদের কি অবস্থা করেছেন| যাত্রাপথে য়ে সমস্ত সমস্যার সম্মুখীন হতে হয়েছিল সে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যার কথাও সে বলল| প্রত্যেকটি সমস্যার ক্ষেত্রে প্রভু কিভাবে ইস্রায়েলের লোকদের রক্ষা করেছেন তাও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মোশির শ্বশুর যিথ্রো ছিল মিদিয়নীয়র যাজক| ঈশ্বর য়ে একাধিকভাবে মোশিকে এবং ইস্রায়েলের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্বশুরকে খুলে ব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মিশরীয়দের হাত থেকে ইস্রায়েলীয়দের উদ্ধার করবার সময় প্রভু তাদের জন্য য়ে সমস্ত ভাল কাজগু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 সে সম্বন্ধে শুনে য়িথ্রো খুশী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়িথ্রো বলল,“প্রভুর প্রশংসা করো! তিনিই তোমাদের মিশরীয়দের কবল থেকে মুক্ত করেছেন| ফরৌণের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ও প্রভু তোমাদের রক্ষা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খন আমি জানি সকল দেবতার থেকে প্রভুই মহান! তারা ভাবত তারাই একমাত্র ক্ষমতার অধিকারী কিন্তু দে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কি করে দেখালেন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মোশির শ্বশুর যিথ্রো ঈশ্বরের প্রতি সম্মানার্থে নৈবেদ্য ও বলি দিল| তখন হারোণ ও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ান্য প্রবীণ নেতারা এসে ঈশ্বরের সামনে মোশি ও য়িথ্রোর সঙ্গে একসঙ্গে আহার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রদিন মোশি লোকদের বিচার করতে বসল| বিচার সভায় এত লোক হয়েছিল য়ে সবাইকে সকাল থেকে সন্ধ্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 করেছেন তা সে শুনেছিল| য়িথ্রো শুনেছিল য়ে প্রভু ইস্রায়েলীয়দের মিশর থেকে বের করে এন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়ন্ত দাঁড়িয়ে থাকতে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মোশিকে লোকদের বিচার করতে দেখে য়িথ্রো তাকে জিজ্ঞেস করল, “তুমি কেন একা বিচারকের দায়িত্ব পাল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ো? এবং সবাই সারাদিন ধরে কেনই বা শুধু তোমার কাছেই আসছ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খন মোশি তার শ্বশুরকে বলল, “লোকরা আমার কাছে ঈশ্বরের সিদ্ধান্ত জানতে আস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খন মানুষদের মধ্যে কোন বিবাদ তৈরী হয় তখন তারা আমার কাছে আসে| আমিই ঠিক করে দিই কে সঠিক আর 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ঠিক| এই উপায়ে আমি মানুষের মধ্যে ঈশ্বরের বিধি ও শিক্ষাকে ছড়িয়ে দি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িন্তু মোশির শ্বশুর তাকে বলল, “এটাই ঐ কাজের সঠিক উপায়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এটা তোমার একার কাজ নয়| তুমি একা এই কাজ করতে পারবে না| এভাবে তুমিও উদ্যম হারাবে এবং লোকর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লান্ত হয়ে পড়ব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খন মন দিয়ে আমার কথা শোন| আমার কিছু উপদেশ গ্রহণ করো| এবং আমি প্রার্থনা করি ঈশ্বর য়েন সর্বদ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ই য়িথ্রো মোশির স্ত্রী সিপ্পোরাকে নিল এবং মোশির সঙ্গে দেখা করতে গেল| মোশি তখন ঈশ্বরের পর্বত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সঙ্গে থাকেন| তুমি সর্বদা লোকদের সমস্যা শুনে যাবে এবং সেগুলো নিয়ে তুমি সর্বদা ঈশ্বর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ুমি ঈশ্বরের বিধি ও শিক্ষামালাকে লোকদের মধ্যে জাগিয়ে তুলবে| তাদের বলবে তারা য়েন ঈশ্বর প্রদত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কে না ভাঙ্গে| তাদের বলবে সঠিক পথে চলতে| তাদের কি করা উচিত্‌ তাও বল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তোমাকে কিছু মানুষকে বিচারক হিসাবে এবং নেতা হিসেবে নির্বাচন করতে হবে|“কিছু ভাল মানুষ য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বিশ্বাস করতে পারো তাদের নির্বাচন করো - তারা ঈশ্বরকে সম্মান করবে| তাদেরই নির্বাচন করবে য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র্থের জন্য নিজেদের সিদ্ধান্ত বদল করবে না এবং এদের মানুষদের শাসক হিসাবে তৈরি করো| 1,000 জন প্রত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0 জন প্রতি, 50 জন প্রতি এবং 10 জন প্রতি শাসক মনোনীত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বার ঐ লোকেদের শাসনের ভার এই শাসকদের হাতে ছেড়ে দাও| যদি কোনও গুরুত্বপূর্ণ মামলা থাকে তাহল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করা সিদ্ধান্ত গ্রহণের জন্য তোমার কাছে আসবে| কিন্তু সাধারণ মামলার সিদ্ধান্তগুলি অবশ্য তারা নিজের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শিবির করে রযেছে| মোশির স্ত্রী সিপপোরা তখন বাপের বাড়ীতে থাকত কারণ মোশিই তার স্ত্রীকে বাপ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নেবে| এইভাবে তোমার বেশ কিছু কাজের ভার তারা বহন করবে এবং তার ফলে লোকদের নেতৃত্ব দিতে তোমার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বিধ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দি তুমি এভাবে এগোতে পারো, আর ঈশ্বর যদি চান তাহলে তুমি তোমার দায়িত্ব পালনে সক্ষম হব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ইভাবে লোকরাও তাদের সমস্যার সমাধান করে ঘরে ফিরে য়েতে পা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িথ্রো যা বলল মোশি তাই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ইস্রায়েলের লোকদের থেকে কিছু ভাল লোককে সে মনোনীত করল| তারপর সে তাদের নেতা হিসেবে তুলে ধরল| মোশ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 1,000 জনের জন্য, প্রতি 100 জনের জন্য, প্রতি 50 জনের জন্য, এবং প্রতি 10 জনের জন্য শাসক নিযুক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রপর থেকে সেই প্রধানরাই সাধারণ লোকদের শাসন করতে শুরু করল| লোকদের মধ্যে বিবাদ দেখা দিল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নিজের অঞ্চলের নির্দিষ্ট প্রধানের কাছে য়েতে লাগল সমস্যা সমাধানের জন্য| কেবলমাত্র গুরুত্ব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ী পাঠিয়ে দ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সমস্যা বা মামলার সিদ্ধান্ত গ্রহণ করতে হত মোশি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কিছুদিন পর মোশি তার শ্বশুর যিথ্রোকে বিদায় জানাল এবং যিথ্রো তার দেশে ফির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িথ্রো তার সঙ্গে শুধু মোশির স্ত্রীকেই নয়, মোশির দুই পুত্রকেও নিয়ে গিয়েছিল| প্রথম পুত্রের ন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র্শোন কারণ সে যখন জন্মায় তখন মোশি বলেছিল, “আমি পরদেশে প্রবাসী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দ্বিতীয পুত্রের নাম ইলীয়েষর| নামকরণের কারণ হিসেবে দ্বিতীয় পুত্রের জন্মের সময় মোশি বলেছি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2026-07-31T17:11:39Z</dcterms:created>
  <dcterms:modified xsi:type="dcterms:W3CDTF">2026-07-31T17:11:39Z</dcterms:modified>
  <dc:title>யாத்திராகமம்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